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95" r:id="rId3"/>
    <p:sldId id="326" r:id="rId4"/>
    <p:sldId id="327" r:id="rId5"/>
    <p:sldId id="329" r:id="rId6"/>
    <p:sldId id="328" r:id="rId7"/>
    <p:sldId id="331" r:id="rId8"/>
    <p:sldId id="330" r:id="rId9"/>
    <p:sldId id="30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3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ndroid.com/reference/android/content/SharedPreferenc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ndroid.com/reference/android/content/SharedPreferences.Editor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ndroid.com/reference/android/content/SharedPreferences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3480" y="1999694"/>
            <a:ext cx="10519191" cy="2262781"/>
          </a:xfrm>
        </p:spPr>
        <p:txBody>
          <a:bodyPr/>
          <a:lstStyle/>
          <a:p>
            <a:pPr rtl="1"/>
            <a:r>
              <a:rPr lang="en-US" dirty="0"/>
              <a:t> Android </a:t>
            </a:r>
            <a:r>
              <a:rPr lang="he-IL" dirty="0"/>
              <a:t>השתלמות מתחילים</a:t>
            </a:r>
            <a:br>
              <a:rPr lang="he-IL" dirty="0"/>
            </a:br>
            <a:r>
              <a:rPr lang="en-US" sz="4400" dirty="0"/>
              <a:t>Shared Preferences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523483" y="5017525"/>
            <a:ext cx="9361913" cy="1126283"/>
          </a:xfrm>
        </p:spPr>
        <p:txBody>
          <a:bodyPr>
            <a:normAutofit/>
          </a:bodyPr>
          <a:lstStyle/>
          <a:p>
            <a:r>
              <a:rPr lang="he-IL" dirty="0"/>
              <a:t>אלון חימוביץ</a:t>
            </a:r>
          </a:p>
          <a:p>
            <a:endParaRPr lang="en-US" dirty="0"/>
          </a:p>
        </p:txBody>
      </p:sp>
      <p:pic>
        <p:nvPicPr>
          <p:cNvPr id="4" name="Google Shape;229;p4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391094" y="920674"/>
            <a:ext cx="4815475" cy="15939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304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3168"/>
          </a:xfrm>
        </p:spPr>
        <p:txBody>
          <a:bodyPr/>
          <a:lstStyle/>
          <a:p>
            <a:pPr algn="r" rtl="1"/>
            <a:r>
              <a:rPr lang="en-US" dirty="0" err="1"/>
              <a:t>SharedPreferences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828405" y="2806354"/>
            <a:ext cx="8596668" cy="4212562"/>
          </a:xfrm>
        </p:spPr>
        <p:txBody>
          <a:bodyPr>
            <a:normAutofit/>
          </a:bodyPr>
          <a:lstStyle/>
          <a:p>
            <a:pPr algn="r" rtl="1"/>
            <a:endParaRPr lang="he-IL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956421" y="1784668"/>
            <a:ext cx="8596668" cy="4212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he-IL" dirty="0"/>
          </a:p>
          <a:p>
            <a:pPr algn="r" rtl="1"/>
            <a:r>
              <a:rPr lang="he-IL" dirty="0"/>
              <a:t>ניתן לכתוב ולקרוא מידע מקובץ שנמצא באחסון הטלפון</a:t>
            </a:r>
          </a:p>
          <a:p>
            <a:pPr algn="r" rtl="1"/>
            <a:r>
              <a:rPr lang="he-IL" dirty="0"/>
              <a:t>המידע יושב בצורה של מילון – צמדים מפתח/ערך</a:t>
            </a:r>
          </a:p>
          <a:p>
            <a:pPr algn="r" rtl="1"/>
            <a:r>
              <a:rPr lang="he-IL" dirty="0"/>
              <a:t>השימוש הוא למידע פשוט ("</a:t>
            </a:r>
            <a:r>
              <a:rPr lang="en-US" dirty="0"/>
              <a:t>Primitive</a:t>
            </a:r>
            <a:r>
              <a:rPr lang="he-IL" dirty="0"/>
              <a:t>") ומצומצם</a:t>
            </a:r>
          </a:p>
          <a:p>
            <a:pPr algn="r" rtl="1"/>
            <a:r>
              <a:rPr lang="he-IL" dirty="0"/>
              <a:t>באמצעות </a:t>
            </a:r>
            <a:r>
              <a:rPr lang="en-US" dirty="0" err="1"/>
              <a:t>SharedPreferences</a:t>
            </a:r>
            <a:r>
              <a:rPr lang="en-US" dirty="0"/>
              <a:t> </a:t>
            </a:r>
            <a:r>
              <a:rPr lang="he-IL" dirty="0"/>
              <a:t> ניתן לגשת לקובץ ובצע פעולת של קריאה וכתיבה</a:t>
            </a:r>
            <a:endParaRPr lang="en-US" dirty="0"/>
          </a:p>
          <a:p>
            <a:pPr algn="r" rtl="1"/>
            <a:r>
              <a:rPr lang="he-IL" dirty="0"/>
              <a:t>המידע נשמר בקובץ פרטי לאפליקציה</a:t>
            </a:r>
          </a:p>
          <a:p>
            <a:pPr algn="r" rtl="1"/>
            <a:endParaRPr lang="he-IL" dirty="0"/>
          </a:p>
          <a:p>
            <a:pPr marL="0" indent="0" algn="r" rtl="1">
              <a:buNone/>
            </a:pPr>
            <a:endParaRPr lang="he-IL" dirty="0"/>
          </a:p>
          <a:p>
            <a:pPr marL="0" indent="0" algn="r" rtl="1">
              <a:buNone/>
            </a:pPr>
            <a:r>
              <a:rPr lang="en-US" dirty="0">
                <a:hlinkClick r:id="rId2"/>
              </a:rPr>
              <a:t>https://developer.android.com/reference/android/content/SharedPreferences</a:t>
            </a:r>
            <a:endParaRPr lang="he-IL" dirty="0"/>
          </a:p>
          <a:p>
            <a:pPr algn="r" rtl="1"/>
            <a:endParaRPr lang="he-IL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3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3168"/>
          </a:xfrm>
        </p:spPr>
        <p:txBody>
          <a:bodyPr/>
          <a:lstStyle/>
          <a:p>
            <a:pPr algn="r" rtl="1"/>
            <a:r>
              <a:rPr lang="en-US" dirty="0" err="1"/>
              <a:t>SharedPreferences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828405" y="2806354"/>
            <a:ext cx="8596668" cy="4212562"/>
          </a:xfrm>
        </p:spPr>
        <p:txBody>
          <a:bodyPr>
            <a:normAutofit/>
          </a:bodyPr>
          <a:lstStyle/>
          <a:p>
            <a:pPr algn="r" rtl="1"/>
            <a:endParaRPr lang="he-IL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956421" y="1784668"/>
            <a:ext cx="8596668" cy="4212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he-IL" dirty="0"/>
          </a:p>
          <a:p>
            <a:pPr algn="r" rtl="1"/>
            <a:r>
              <a:rPr lang="he-IL" dirty="0"/>
              <a:t>המידע נשמר וזמין לכלל המסכים באפליקציה</a:t>
            </a:r>
          </a:p>
          <a:p>
            <a:pPr lvl="1" algn="r" rtl="1"/>
            <a:r>
              <a:rPr lang="he-IL" dirty="0"/>
              <a:t> גם כאשר היא נסגרת או לאחר אתחול טלפון</a:t>
            </a:r>
          </a:p>
          <a:p>
            <a:pPr algn="r" rtl="1"/>
            <a:r>
              <a:rPr lang="he-IL" dirty="0"/>
              <a:t>מידע שרוצים לשמור בין הרצה להרצה</a:t>
            </a:r>
          </a:p>
          <a:p>
            <a:pPr lvl="1" algn="r" rtl="1"/>
            <a:r>
              <a:rPr lang="he-IL" dirty="0"/>
              <a:t> לדוגמה שם משתמש, תוצאה, בחירות והעדפות של המשתמש</a:t>
            </a:r>
          </a:p>
          <a:p>
            <a:pPr algn="r" rtl="1"/>
            <a:r>
              <a:rPr lang="he-IL" dirty="0"/>
              <a:t>שימוש בקובץ  </a:t>
            </a:r>
            <a:r>
              <a:rPr lang="en-US" dirty="0" err="1"/>
              <a:t>SharedPrefences</a:t>
            </a:r>
            <a:r>
              <a:rPr lang="he-IL" dirty="0"/>
              <a:t> אחד לכל האפליקציה</a:t>
            </a:r>
          </a:p>
          <a:p>
            <a:pPr algn="r" rtl="1"/>
            <a:endParaRPr lang="he-IL" dirty="0"/>
          </a:p>
          <a:p>
            <a:pPr algn="r" rtl="1"/>
            <a:endParaRPr lang="he-IL" dirty="0"/>
          </a:p>
          <a:p>
            <a:pPr marL="0" indent="0" algn="r" rtl="1">
              <a:buNone/>
            </a:pPr>
            <a:endParaRPr lang="he-IL" dirty="0"/>
          </a:p>
          <a:p>
            <a:pPr algn="r" rtl="1"/>
            <a:endParaRPr lang="he-IL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64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3168"/>
          </a:xfrm>
        </p:spPr>
        <p:txBody>
          <a:bodyPr/>
          <a:lstStyle/>
          <a:p>
            <a:pPr algn="r" rtl="1"/>
            <a:r>
              <a:rPr lang="he-IL" dirty="0"/>
              <a:t>קבלת הפנייה ל - </a:t>
            </a:r>
            <a:r>
              <a:rPr lang="en-US" dirty="0" err="1"/>
              <a:t>SharedPreferences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828405" y="2806354"/>
            <a:ext cx="8596668" cy="4212562"/>
          </a:xfrm>
        </p:spPr>
        <p:txBody>
          <a:bodyPr>
            <a:normAutofit/>
          </a:bodyPr>
          <a:lstStyle/>
          <a:p>
            <a:pPr algn="r" rtl="1"/>
            <a:endParaRPr lang="he-IL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956421" y="1784668"/>
            <a:ext cx="8596668" cy="4212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he-IL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 err="1">
                <a:solidFill>
                  <a:srgbClr val="9C27B0"/>
                </a:solidFill>
                <a:latin typeface="Roboto Mono"/>
              </a:rPr>
              <a:t>SharedPreferences</a:t>
            </a:r>
            <a:r>
              <a:rPr lang="en-US" altLang="en-US" dirty="0">
                <a:solidFill>
                  <a:srgbClr val="37474F"/>
                </a:solidFill>
                <a:latin typeface="Roboto Mono"/>
              </a:rPr>
              <a:t> </a:t>
            </a:r>
            <a:r>
              <a:rPr lang="en-US" altLang="en-US" dirty="0" err="1">
                <a:solidFill>
                  <a:srgbClr val="37474F"/>
                </a:solidFill>
                <a:latin typeface="Roboto Mono"/>
              </a:rPr>
              <a:t>sharedPref</a:t>
            </a:r>
            <a:r>
              <a:rPr lang="en-US" altLang="en-US" dirty="0">
                <a:solidFill>
                  <a:srgbClr val="37474F"/>
                </a:solidFill>
                <a:latin typeface="Roboto Mono"/>
              </a:rPr>
              <a:t> = </a:t>
            </a:r>
            <a:r>
              <a:rPr lang="en-US" altLang="en-US" dirty="0" err="1">
                <a:solidFill>
                  <a:srgbClr val="37474F"/>
                </a:solidFill>
                <a:latin typeface="Roboto Mono"/>
              </a:rPr>
              <a:t>this.getSharedPreferences</a:t>
            </a:r>
            <a:r>
              <a:rPr lang="en-US" altLang="en-US" dirty="0">
                <a:solidFill>
                  <a:srgbClr val="37474F"/>
                </a:solidFill>
                <a:latin typeface="Roboto Mono"/>
              </a:rPr>
              <a:t>(</a:t>
            </a:r>
            <a:br>
              <a:rPr lang="en-US" altLang="en-US" dirty="0">
                <a:solidFill>
                  <a:srgbClr val="37474F"/>
                </a:solidFill>
                <a:latin typeface="Roboto Mono"/>
              </a:rPr>
            </a:br>
            <a:r>
              <a:rPr lang="en-US" altLang="en-US" dirty="0">
                <a:solidFill>
                  <a:srgbClr val="37474F"/>
                </a:solidFill>
                <a:latin typeface="Roboto Mono"/>
              </a:rPr>
              <a:t>       ”</a:t>
            </a:r>
            <a:r>
              <a:rPr lang="en-US" altLang="en-US" dirty="0" err="1">
                <a:solidFill>
                  <a:srgbClr val="37474F"/>
                </a:solidFill>
                <a:latin typeface="Roboto Mono"/>
              </a:rPr>
              <a:t>myPrefs</a:t>
            </a:r>
            <a:r>
              <a:rPr lang="en-US" altLang="en-US" dirty="0">
                <a:solidFill>
                  <a:srgbClr val="37474F"/>
                </a:solidFill>
                <a:latin typeface="Roboto Mono"/>
              </a:rPr>
              <a:t>”, MODE_PRIVATE);</a:t>
            </a:r>
            <a:endParaRPr lang="en-US" altLang="en-US" sz="1600" dirty="0">
              <a:solidFill>
                <a:schemeClr val="tx1"/>
              </a:solidFill>
            </a:endParaRPr>
          </a:p>
          <a:p>
            <a:pPr algn="r" rtl="1"/>
            <a:r>
              <a:rPr lang="he-IL" dirty="0"/>
              <a:t>פנייה לכל משאב מחייבת </a:t>
            </a:r>
            <a:r>
              <a:rPr lang="en-US" dirty="0"/>
              <a:t>context</a:t>
            </a:r>
            <a:endParaRPr lang="he-IL" dirty="0"/>
          </a:p>
          <a:p>
            <a:pPr algn="r" rtl="1"/>
            <a:r>
              <a:rPr lang="he-IL" dirty="0"/>
              <a:t>את השם מומלץ לשמור ב </a:t>
            </a:r>
            <a:r>
              <a:rPr lang="en-US" dirty="0"/>
              <a:t>strings.xml</a:t>
            </a:r>
            <a:r>
              <a:rPr lang="he-IL" dirty="0"/>
              <a:t> ולקרוא אותו</a:t>
            </a:r>
            <a:r>
              <a:rPr lang="en-US" dirty="0"/>
              <a:t> </a:t>
            </a:r>
            <a:r>
              <a:rPr lang="he-IL" dirty="0"/>
              <a:t>באמצעות:</a:t>
            </a:r>
            <a:r>
              <a:rPr lang="en-US" altLang="en-US" dirty="0" err="1">
                <a:solidFill>
                  <a:srgbClr val="37474F"/>
                </a:solidFill>
                <a:latin typeface="Roboto Mono"/>
              </a:rPr>
              <a:t>getString</a:t>
            </a:r>
            <a:r>
              <a:rPr lang="en-US" altLang="en-US" dirty="0">
                <a:solidFill>
                  <a:srgbClr val="37474F"/>
                </a:solidFill>
                <a:latin typeface="Roboto Mono"/>
              </a:rPr>
              <a:t>(</a:t>
            </a:r>
            <a:r>
              <a:rPr lang="en-US" altLang="en-US" dirty="0" err="1">
                <a:solidFill>
                  <a:srgbClr val="37474F"/>
                </a:solidFill>
                <a:latin typeface="Roboto Mono"/>
              </a:rPr>
              <a:t>R.string.preference_file_key</a:t>
            </a:r>
            <a:r>
              <a:rPr lang="en-US" altLang="en-US" dirty="0">
                <a:solidFill>
                  <a:srgbClr val="37474F"/>
                </a:solidFill>
                <a:latin typeface="Roboto Mono"/>
              </a:rPr>
              <a:t>)      </a:t>
            </a:r>
          </a:p>
          <a:p>
            <a:pPr algn="r" rtl="1"/>
            <a:endParaRPr lang="he-IL" dirty="0"/>
          </a:p>
          <a:p>
            <a:pPr algn="r" rtl="1"/>
            <a:endParaRPr lang="he-IL" dirty="0"/>
          </a:p>
          <a:p>
            <a:pPr marL="0" indent="0" algn="r" rtl="1">
              <a:buNone/>
            </a:pPr>
            <a:endParaRPr lang="he-IL" dirty="0"/>
          </a:p>
          <a:p>
            <a:pPr algn="r" rtl="1"/>
            <a:endParaRPr lang="he-IL" dirty="0"/>
          </a:p>
          <a:p>
            <a:pPr algn="r" rtl="1"/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3156"/>
            <a:ext cx="65" cy="430887"/>
          </a:xfrm>
          <a:prstGeom prst="rect">
            <a:avLst/>
          </a:prstGeom>
          <a:solidFill>
            <a:srgbClr val="F1F3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Roboto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41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3168"/>
          </a:xfrm>
        </p:spPr>
        <p:txBody>
          <a:bodyPr/>
          <a:lstStyle/>
          <a:p>
            <a:pPr algn="r" rtl="1"/>
            <a:r>
              <a:rPr lang="he-IL" dirty="0"/>
              <a:t>קריאת מידע מ </a:t>
            </a:r>
            <a:r>
              <a:rPr lang="en-US" dirty="0" err="1"/>
              <a:t>SharedPreferences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828405" y="2806354"/>
            <a:ext cx="8596668" cy="4212562"/>
          </a:xfrm>
        </p:spPr>
        <p:txBody>
          <a:bodyPr>
            <a:normAutofit/>
          </a:bodyPr>
          <a:lstStyle/>
          <a:p>
            <a:pPr algn="r" rtl="1"/>
            <a:endParaRPr lang="he-IL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90077" y="1784668"/>
            <a:ext cx="8596668" cy="4212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he-IL" dirty="0"/>
          </a:p>
          <a:p>
            <a:pPr algn="r" rtl="1"/>
            <a:r>
              <a:rPr lang="he-IL" dirty="0"/>
              <a:t>קריאה</a:t>
            </a:r>
            <a:r>
              <a:rPr lang="en-US" dirty="0"/>
              <a:t> – </a:t>
            </a:r>
            <a:r>
              <a:rPr lang="he-IL" dirty="0"/>
              <a:t> חשוב לתת ערך ברירת מחדל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String user = 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sharedPref.getString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(“username”,””);</a:t>
            </a:r>
            <a:br>
              <a:rPr lang="en-US" altLang="en-US" sz="1600" dirty="0">
                <a:solidFill>
                  <a:srgbClr val="37474F"/>
                </a:solidFill>
                <a:latin typeface="Roboto Mono"/>
              </a:rPr>
            </a:br>
            <a:endParaRPr lang="en-US" altLang="en-US" sz="1600" dirty="0">
              <a:solidFill>
                <a:srgbClr val="37474F"/>
              </a:solidFill>
              <a:latin typeface="Roboto Mono"/>
            </a:endParaRPr>
          </a:p>
          <a:p>
            <a:pPr marL="0" indent="0">
              <a:buNone/>
            </a:pP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int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 score= 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sharedPref.getInt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(“score”,0);</a:t>
            </a:r>
            <a:br>
              <a:rPr lang="en-US" altLang="en-US" sz="1600" dirty="0">
                <a:solidFill>
                  <a:srgbClr val="37474F"/>
                </a:solidFill>
                <a:latin typeface="Roboto Mono"/>
              </a:rPr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pPr algn="r" rtl="1"/>
            <a:r>
              <a:rPr lang="he-IL" dirty="0"/>
              <a:t>את השם מומלץ לשמור ב </a:t>
            </a:r>
            <a:r>
              <a:rPr lang="en-US" dirty="0"/>
              <a:t>strings.xml</a:t>
            </a:r>
            <a:r>
              <a:rPr lang="he-IL" dirty="0"/>
              <a:t> :</a:t>
            </a:r>
          </a:p>
          <a:p>
            <a:pPr marL="0" indent="0" algn="r" rtl="1">
              <a:buNone/>
            </a:pP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getString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R.string.user_name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)</a:t>
            </a:r>
            <a:endParaRPr lang="he-IL" altLang="en-US" dirty="0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  <a:p>
            <a:pPr marL="0" indent="0" algn="r" rtl="1">
              <a:buNone/>
            </a:pPr>
            <a:r>
              <a:rPr lang="he-IL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getString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R.string.user_score</a:t>
            </a:r>
            <a:endParaRPr lang="en-US" dirty="0"/>
          </a:p>
          <a:p>
            <a:pPr algn="r" rtl="1"/>
            <a:endParaRPr lang="he-IL" dirty="0"/>
          </a:p>
          <a:p>
            <a:pPr algn="r" rtl="1"/>
            <a:endParaRPr lang="he-IL" dirty="0"/>
          </a:p>
          <a:p>
            <a:pPr marL="0" indent="0" algn="r" rtl="1">
              <a:buNone/>
            </a:pPr>
            <a:endParaRPr lang="he-IL" dirty="0"/>
          </a:p>
          <a:p>
            <a:pPr algn="r" rtl="1"/>
            <a:endParaRPr lang="he-IL" dirty="0"/>
          </a:p>
          <a:p>
            <a:pPr algn="r" rtl="1"/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3156"/>
            <a:ext cx="65" cy="430887"/>
          </a:xfrm>
          <a:prstGeom prst="rect">
            <a:avLst/>
          </a:prstGeom>
          <a:solidFill>
            <a:srgbClr val="F1F3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Roboto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3168"/>
          </a:xfrm>
        </p:spPr>
        <p:txBody>
          <a:bodyPr/>
          <a:lstStyle/>
          <a:p>
            <a:pPr algn="r" rtl="1"/>
            <a:r>
              <a:rPr lang="en-US" dirty="0"/>
              <a:t>Editor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828405" y="2806354"/>
            <a:ext cx="8596668" cy="4212562"/>
          </a:xfrm>
        </p:spPr>
        <p:txBody>
          <a:bodyPr>
            <a:normAutofit/>
          </a:bodyPr>
          <a:lstStyle/>
          <a:p>
            <a:pPr algn="r" rtl="1"/>
            <a:endParaRPr lang="he-IL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947277" y="1784668"/>
            <a:ext cx="8596668" cy="4212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he-IL" dirty="0"/>
          </a:p>
          <a:p>
            <a:pPr marL="0" lvl="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SharedPreferences.Editor</a:t>
            </a:r>
            <a:r>
              <a:rPr 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preferencesEditor</a:t>
            </a:r>
            <a:r>
              <a:rPr 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=     </a:t>
            </a:r>
          </a:p>
          <a:p>
            <a:pPr marL="0" lvl="0" indent="0">
              <a:spcBef>
                <a:spcPts val="400"/>
              </a:spcBef>
              <a:buClr>
                <a:schemeClr val="dk1"/>
              </a:buClr>
              <a:buSzPts val="1100"/>
              <a:buNone/>
            </a:pPr>
            <a:r>
              <a:rPr 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 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sharedPref</a:t>
            </a:r>
            <a:r>
              <a:rPr 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.edit</a:t>
            </a:r>
            <a:r>
              <a:rPr 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();</a:t>
            </a:r>
            <a:endParaRPr lang="en-US" dirty="0"/>
          </a:p>
          <a:p>
            <a:pPr algn="r" rtl="1"/>
            <a:r>
              <a:rPr lang="he-IL" dirty="0"/>
              <a:t>מאפשר פעולות – כתיבה ושמירה של המידע </a:t>
            </a:r>
          </a:p>
          <a:p>
            <a:pPr algn="r" rtl="1"/>
            <a:endParaRPr lang="en-US" altLang="en-US" sz="1400" dirty="0">
              <a:solidFill>
                <a:schemeClr val="tx1"/>
              </a:solidFill>
            </a:endParaRPr>
          </a:p>
          <a:p>
            <a:pPr algn="r" rtl="1"/>
            <a:r>
              <a:rPr lang="he-IL" dirty="0"/>
              <a:t>כתיבה:</a:t>
            </a:r>
          </a:p>
          <a:p>
            <a:pPr marL="0" indent="0">
              <a:buNone/>
            </a:pP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editor.putString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getString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R.string.user_key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), 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userName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editor.putInt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getString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R.string.user_score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), score);</a:t>
            </a:r>
          </a:p>
          <a:p>
            <a:pPr algn="r" rtl="1"/>
            <a:r>
              <a:rPr lang="he-IL" dirty="0"/>
              <a:t>שמירה:</a:t>
            </a:r>
            <a:endParaRPr lang="en-US" dirty="0"/>
          </a:p>
          <a:p>
            <a:pPr marL="0" indent="0" algn="l">
              <a:buNone/>
            </a:pPr>
            <a:endParaRPr lang="en-US" altLang="en-US" dirty="0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  <a:p>
            <a:pPr marL="0" indent="0" algn="l">
              <a:buNone/>
            </a:pP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editor.commit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(); </a:t>
            </a:r>
          </a:p>
          <a:p>
            <a:pPr marL="0" indent="0" algn="l">
              <a:buNone/>
            </a:pP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// </a:t>
            </a:r>
            <a:r>
              <a:rPr lang="en-US" alt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editor.apply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();    </a:t>
            </a:r>
            <a:r>
              <a:rPr lang="en-US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Wingdings" panose="05000000000000000000" pitchFamily="2" charset="2"/>
              </a:rPr>
              <a:t> </a:t>
            </a:r>
            <a:r>
              <a:rPr lang="he-IL" alt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Wingdings" panose="05000000000000000000" pitchFamily="2" charset="2"/>
              </a:rPr>
              <a:t>הכתיבה לקובץ מתבצעת אסינכרונית</a:t>
            </a:r>
            <a:endParaRPr lang="en-US" altLang="en-US" dirty="0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  <a:p>
            <a:pPr algn="r" rtl="1"/>
            <a:r>
              <a:rPr lang="en" u="sng" dirty="0">
                <a:solidFill>
                  <a:schemeClr val="hlink"/>
                </a:solidFill>
                <a:hlinkClick r:id="rId2"/>
              </a:rPr>
              <a:t>SharedPreferences.Editor</a:t>
            </a:r>
            <a:endParaRPr lang="en-US" dirty="0"/>
          </a:p>
          <a:p>
            <a:pPr algn="r" rtl="1"/>
            <a:endParaRPr lang="he-IL" u="sng" dirty="0">
              <a:solidFill>
                <a:schemeClr val="hlink"/>
              </a:solidFill>
            </a:endParaRPr>
          </a:p>
          <a:p>
            <a:pPr algn="r" rtl="1"/>
            <a:endParaRPr lang="he-IL" dirty="0"/>
          </a:p>
          <a:p>
            <a:pPr algn="r" rtl="1"/>
            <a:endParaRPr lang="he-IL" dirty="0"/>
          </a:p>
          <a:p>
            <a:pPr marL="0" indent="0" algn="r" rtl="1">
              <a:buNone/>
            </a:pPr>
            <a:endParaRPr lang="he-IL" dirty="0"/>
          </a:p>
          <a:p>
            <a:pPr algn="r" rtl="1"/>
            <a:endParaRPr lang="he-IL" dirty="0"/>
          </a:p>
          <a:p>
            <a:pPr algn="r" rtl="1"/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3156"/>
            <a:ext cx="65" cy="430887"/>
          </a:xfrm>
          <a:prstGeom prst="rect">
            <a:avLst/>
          </a:prstGeom>
          <a:solidFill>
            <a:srgbClr val="F1F3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Roboto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3156"/>
            <a:ext cx="65" cy="430887"/>
          </a:xfrm>
          <a:prstGeom prst="rect">
            <a:avLst/>
          </a:prstGeom>
          <a:solidFill>
            <a:srgbClr val="F1F3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Roboto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3156"/>
            <a:ext cx="65" cy="430887"/>
          </a:xfrm>
          <a:prstGeom prst="rect">
            <a:avLst/>
          </a:prstGeom>
          <a:solidFill>
            <a:srgbClr val="F1F3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Roboto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16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3168"/>
          </a:xfrm>
        </p:spPr>
        <p:txBody>
          <a:bodyPr/>
          <a:lstStyle/>
          <a:p>
            <a:pPr algn="r" rtl="1"/>
            <a:r>
              <a:rPr lang="he-IL" dirty="0"/>
              <a:t>מחיקת המידע מ </a:t>
            </a:r>
            <a:r>
              <a:rPr lang="en-US" dirty="0" err="1"/>
              <a:t>SharedPreferences</a:t>
            </a:r>
            <a:endParaRPr lang="en-US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867083" y="1816927"/>
            <a:ext cx="8596668" cy="4212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he-IL" dirty="0"/>
          </a:p>
          <a:p>
            <a:pPr marL="0" lvl="0" indent="0">
              <a:spcBef>
                <a:spcPts val="500"/>
              </a:spcBef>
              <a:buNone/>
            </a:pPr>
            <a:r>
              <a:rPr 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preferencesEditor.clear</a:t>
            </a:r>
            <a:r>
              <a:rPr 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();</a:t>
            </a:r>
          </a:p>
          <a:p>
            <a:pPr marL="0" lvl="0" indent="0">
              <a:spcBef>
                <a:spcPts val="500"/>
              </a:spcBef>
              <a:spcAft>
                <a:spcPts val="200"/>
              </a:spcAft>
              <a:buNone/>
            </a:pPr>
            <a:r>
              <a:rPr 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preferencesEditor.apply</a:t>
            </a:r>
            <a:r>
              <a:rPr 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();</a:t>
            </a:r>
            <a:r>
              <a:rPr lang="he-IL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// </a:t>
            </a:r>
            <a:r>
              <a:rPr lang="en-US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preferencesEditor.commit</a:t>
            </a:r>
            <a:r>
              <a:rPr lang="en-US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();</a:t>
            </a:r>
            <a:endParaRPr lang="en-US" dirty="0">
              <a:solidFill>
                <a:srgbClr val="333333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indent="0" algn="r" rtl="1">
              <a:buNone/>
            </a:pPr>
            <a:endParaRPr lang="en-US" dirty="0"/>
          </a:p>
          <a:p>
            <a:pPr algn="r" rtl="1"/>
            <a:endParaRPr lang="he-IL" dirty="0"/>
          </a:p>
          <a:p>
            <a:pPr algn="r" rtl="1"/>
            <a:endParaRPr lang="he-IL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726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3168"/>
          </a:xfrm>
        </p:spPr>
        <p:txBody>
          <a:bodyPr/>
          <a:lstStyle/>
          <a:p>
            <a:pPr algn="r" rtl="1"/>
            <a:r>
              <a:rPr lang="he-IL" dirty="0"/>
              <a:t>גישה אל הקובץ מה </a:t>
            </a:r>
            <a:r>
              <a:rPr lang="en-US" dirty="0"/>
              <a:t>Android Studio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6892" y="1828204"/>
            <a:ext cx="2157568" cy="22177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9" y="1291506"/>
            <a:ext cx="4018681" cy="2901126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3198870" y="2840474"/>
            <a:ext cx="16396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1429411" y="4951651"/>
            <a:ext cx="8596668" cy="4212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he-IL" dirty="0"/>
          </a:p>
          <a:p>
            <a:pPr algn="r" rtl="1"/>
            <a:r>
              <a:rPr lang="en-US" dirty="0"/>
              <a:t> View &gt; Tool Windows &gt; Device File Explorer</a:t>
            </a:r>
            <a:endParaRPr lang="he-IL" dirty="0"/>
          </a:p>
          <a:p>
            <a:pPr algn="r" rtl="1"/>
            <a:r>
              <a:rPr lang="he-IL" dirty="0"/>
              <a:t>תיקיית </a:t>
            </a:r>
            <a:r>
              <a:rPr lang="en-US" dirty="0"/>
              <a:t>/data/data/YOUR_APP_NAME/</a:t>
            </a:r>
            <a:r>
              <a:rPr lang="en-US" dirty="0" err="1"/>
              <a:t>shared_prefs</a:t>
            </a:r>
            <a:endParaRPr lang="he-IL" dirty="0"/>
          </a:p>
          <a:p>
            <a:pPr algn="r" rtl="1"/>
            <a:endParaRPr lang="he-IL" dirty="0"/>
          </a:p>
          <a:p>
            <a:pPr algn="r" rtl="1"/>
            <a:endParaRPr lang="he-IL" dirty="0"/>
          </a:p>
          <a:p>
            <a:pPr marL="0" indent="0" algn="r" rtl="1">
              <a:buNone/>
            </a:pPr>
            <a:endParaRPr lang="he-IL" dirty="0"/>
          </a:p>
          <a:p>
            <a:pPr algn="r" rtl="1"/>
            <a:endParaRPr lang="he-IL" dirty="0"/>
          </a:p>
          <a:p>
            <a:pPr algn="r" rtl="1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9203" y="2508033"/>
            <a:ext cx="2427439" cy="691044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6489582" y="2915806"/>
            <a:ext cx="16396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08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926" y="490728"/>
            <a:ext cx="8596668" cy="963168"/>
          </a:xfrm>
        </p:spPr>
        <p:txBody>
          <a:bodyPr/>
          <a:lstStyle/>
          <a:p>
            <a:pPr algn="r" rtl="1"/>
            <a:r>
              <a:rPr lang="he-IL" dirty="0"/>
              <a:t>פעולות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6134" y="1453896"/>
            <a:ext cx="5709714" cy="5334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221" y="1176897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3"/>
              </a:rPr>
              <a:t>https://developer.android.com/reference/android/content/SharedPreferences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71268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16297</TotalTime>
  <Words>358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Consolas</vt:lpstr>
      <vt:lpstr>Roboto</vt:lpstr>
      <vt:lpstr>Roboto Mono</vt:lpstr>
      <vt:lpstr>Trebuchet MS</vt:lpstr>
      <vt:lpstr>Wingdings 3</vt:lpstr>
      <vt:lpstr>Facet</vt:lpstr>
      <vt:lpstr> Android השתלמות מתחילים Shared Preferences</vt:lpstr>
      <vt:lpstr>SharedPreferences</vt:lpstr>
      <vt:lpstr>SharedPreferences</vt:lpstr>
      <vt:lpstr>קבלת הפנייה ל - SharedPreferences</vt:lpstr>
      <vt:lpstr>קריאת מידע מ SharedPreferences</vt:lpstr>
      <vt:lpstr>Editor</vt:lpstr>
      <vt:lpstr>מחיקת המידע מ SharedPreferences</vt:lpstr>
      <vt:lpstr>גישה אל הקובץ מה Android Studio</vt:lpstr>
      <vt:lpstr>פעולות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– השתלמות מתחילים אנדרואיד סטודיו Android Studio</dc:title>
  <dc:creator>אהל שם</dc:creator>
  <cp:lastModifiedBy>octi pr</cp:lastModifiedBy>
  <cp:revision>412</cp:revision>
  <dcterms:created xsi:type="dcterms:W3CDTF">2020-07-02T08:38:25Z</dcterms:created>
  <dcterms:modified xsi:type="dcterms:W3CDTF">2022-12-14T08:48:51Z</dcterms:modified>
</cp:coreProperties>
</file>