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340D-010C-4F27-AA5D-FD3B9CD0603A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4954-B4CE-404E-B8CF-721946F93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9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340D-010C-4F27-AA5D-FD3B9CD0603A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4954-B4CE-404E-B8CF-721946F93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340D-010C-4F27-AA5D-FD3B9CD0603A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4954-B4CE-404E-B8CF-721946F93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04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340D-010C-4F27-AA5D-FD3B9CD0603A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4954-B4CE-404E-B8CF-721946F93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35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340D-010C-4F27-AA5D-FD3B9CD0603A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4954-B4CE-404E-B8CF-721946F93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13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340D-010C-4F27-AA5D-FD3B9CD0603A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4954-B4CE-404E-B8CF-721946F93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21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340D-010C-4F27-AA5D-FD3B9CD0603A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4954-B4CE-404E-B8CF-721946F93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22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340D-010C-4F27-AA5D-FD3B9CD0603A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4954-B4CE-404E-B8CF-721946F93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47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340D-010C-4F27-AA5D-FD3B9CD0603A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4954-B4CE-404E-B8CF-721946F93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13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340D-010C-4F27-AA5D-FD3B9CD0603A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4954-B4CE-404E-B8CF-721946F93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3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340D-010C-4F27-AA5D-FD3B9CD0603A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4954-B4CE-404E-B8CF-721946F93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128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B340D-010C-4F27-AA5D-FD3B9CD0603A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44954-B4CE-404E-B8CF-721946F93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361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eveloper.android.com/studio/instal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התקנת תכנה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20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he-IL" b="1" dirty="0">
                <a:solidFill>
                  <a:schemeClr val="accent5">
                    <a:lumMod val="50000"/>
                  </a:schemeClr>
                </a:solidFill>
              </a:rPr>
              <a:t>התקנת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Emulator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1406" y="1825625"/>
            <a:ext cx="3372394" cy="4351338"/>
          </a:xfrm>
        </p:spPr>
        <p:txBody>
          <a:bodyPr/>
          <a:lstStyle/>
          <a:p>
            <a:pPr algn="r" rtl="1"/>
            <a:r>
              <a:rPr lang="he-IL" dirty="0"/>
              <a:t>נבחר לשונית </a:t>
            </a:r>
            <a:r>
              <a:rPr lang="en-US" dirty="0"/>
              <a:t>*86 Images</a:t>
            </a:r>
            <a:r>
              <a:rPr lang="he-IL" dirty="0"/>
              <a:t>.</a:t>
            </a:r>
          </a:p>
          <a:p>
            <a:pPr algn="r" rtl="1"/>
            <a:r>
              <a:rPr lang="he-IL" dirty="0"/>
              <a:t>נבחר </a:t>
            </a:r>
            <a:r>
              <a:rPr lang="he-IL" dirty="0" err="1"/>
              <a:t>גירסא</a:t>
            </a:r>
            <a:r>
              <a:rPr lang="he-IL" dirty="0"/>
              <a:t> עם </a:t>
            </a:r>
            <a:r>
              <a:rPr lang="en-US" dirty="0"/>
              <a:t>Google API</a:t>
            </a:r>
          </a:p>
          <a:p>
            <a:pPr algn="r" rtl="1"/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457200" y="2281157"/>
            <a:ext cx="6884259" cy="3780009"/>
            <a:chOff x="457200" y="2281157"/>
            <a:chExt cx="6884259" cy="378000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16289" y="2281157"/>
              <a:ext cx="6725170" cy="3780009"/>
            </a:xfrm>
            <a:prstGeom prst="rect">
              <a:avLst/>
            </a:prstGeom>
          </p:spPr>
        </p:pic>
        <p:cxnSp>
          <p:nvCxnSpPr>
            <p:cNvPr id="5" name="Straight Arrow Connector 4"/>
            <p:cNvCxnSpPr/>
            <p:nvPr/>
          </p:nvCxnSpPr>
          <p:spPr>
            <a:xfrm flipH="1" flipV="1">
              <a:off x="2235898" y="3169331"/>
              <a:ext cx="742407" cy="831963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457200" y="4591763"/>
              <a:ext cx="6533446" cy="424374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91441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he-IL" b="1" dirty="0">
                <a:solidFill>
                  <a:schemeClr val="accent5">
                    <a:lumMod val="50000"/>
                  </a:schemeClr>
                </a:solidFill>
              </a:rPr>
              <a:t>התקנת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Emulator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4046" y="1825625"/>
            <a:ext cx="5109754" cy="4351338"/>
          </a:xfrm>
        </p:spPr>
        <p:txBody>
          <a:bodyPr/>
          <a:lstStyle/>
          <a:p>
            <a:pPr algn="r" rtl="1"/>
            <a:r>
              <a:rPr lang="he-IL" dirty="0"/>
              <a:t>לאחר סיום ההתקנה נבחר את </a:t>
            </a:r>
            <a:r>
              <a:rPr lang="he-IL" dirty="0" err="1"/>
              <a:t>הגירסא</a:t>
            </a:r>
            <a:r>
              <a:rPr lang="he-IL" dirty="0"/>
              <a:t> שהורדנו ונלחץ סיום.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966" y="2210344"/>
            <a:ext cx="5391902" cy="1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631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he-IL" dirty="0"/>
              <a:t>הרצת פרויקט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5954" y="1825625"/>
            <a:ext cx="6167845" cy="2681061"/>
          </a:xfrm>
        </p:spPr>
        <p:txBody>
          <a:bodyPr/>
          <a:lstStyle/>
          <a:p>
            <a:pPr algn="r" rtl="1"/>
            <a:r>
              <a:rPr lang="he-IL" dirty="0"/>
              <a:t>לחיצה על המשולש הירוק תפעיל את התכנה על </a:t>
            </a:r>
            <a:r>
              <a:rPr lang="he-IL" dirty="0" err="1"/>
              <a:t>האמולטור</a:t>
            </a:r>
            <a:r>
              <a:rPr lang="he-IL" dirty="0"/>
              <a:t> שנבחר – מופיע משמאל לכפתור.</a:t>
            </a:r>
          </a:p>
          <a:p>
            <a:pPr algn="r" rtl="1"/>
            <a:r>
              <a:rPr lang="he-IL" dirty="0"/>
              <a:t>בכל פרויקט חדש קיימת תיבת טקסט עם הודעה.</a:t>
            </a:r>
          </a:p>
          <a:p>
            <a:pPr algn="r" rtl="1"/>
            <a:endParaRPr lang="he-IL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059" y="1978592"/>
            <a:ext cx="4195490" cy="5817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01" y="3128068"/>
            <a:ext cx="1907042" cy="3390297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729549" y="4823216"/>
            <a:ext cx="4639491" cy="12833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dirty="0"/>
              <a:t>אם </a:t>
            </a:r>
            <a:r>
              <a:rPr lang="he-IL" dirty="0" err="1"/>
              <a:t>האמולטור</a:t>
            </a:r>
            <a:r>
              <a:rPr lang="he-IL" dirty="0"/>
              <a:t> נטען עם הודעה, סיימתם את ההתקנה בהצלחה.</a:t>
            </a:r>
            <a:endParaRPr lang="en-US" dirty="0"/>
          </a:p>
        </p:txBody>
      </p:sp>
      <p:pic>
        <p:nvPicPr>
          <p:cNvPr id="1028" name="Picture 4" descr="Facebook tests hiding 'like' counts after Instagram's decision to ..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1488" y="4598126"/>
            <a:ext cx="1688612" cy="898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12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he-IL" b="1" dirty="0">
                <a:solidFill>
                  <a:schemeClr val="accent5">
                    <a:lumMod val="50000"/>
                  </a:schemeClr>
                </a:solidFill>
              </a:rPr>
              <a:t>התקנת תכנת אנדרואיד סטודיו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he-IL" dirty="0"/>
              <a:t>נכנסים לאתר הרשמי של אנדרואיד לתיקיית הורדות:</a:t>
            </a:r>
          </a:p>
          <a:p>
            <a:pPr marL="0" indent="0" algn="ctr" rtl="1">
              <a:buNone/>
            </a:pPr>
            <a:r>
              <a:rPr lang="en-US" dirty="0">
                <a:hlinkClick r:id="rId2"/>
              </a:rPr>
              <a:t>https://developer.android.com/studio/install</a:t>
            </a:r>
            <a:endParaRPr lang="he-IL" dirty="0"/>
          </a:p>
          <a:p>
            <a:pPr algn="r" rtl="1"/>
            <a:r>
              <a:rPr lang="he-IL" dirty="0"/>
              <a:t>לחיצה על הורדת </a:t>
            </a:r>
            <a:r>
              <a:rPr lang="he-IL" dirty="0" err="1"/>
              <a:t>הגירסא</a:t>
            </a:r>
            <a:r>
              <a:rPr lang="he-IL" dirty="0"/>
              <a:t> האחרונה של התכנה:</a:t>
            </a:r>
          </a:p>
          <a:p>
            <a:pPr algn="r" rt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1384" y="3576193"/>
            <a:ext cx="10202416" cy="85020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t="11640" b="8156"/>
          <a:stretch/>
        </p:blipFill>
        <p:spPr>
          <a:xfrm>
            <a:off x="1894888" y="4349931"/>
            <a:ext cx="8402223" cy="231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94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he-IL" b="1" dirty="0">
                <a:solidFill>
                  <a:schemeClr val="accent5">
                    <a:lumMod val="50000"/>
                  </a:schemeClr>
                </a:solidFill>
              </a:rPr>
              <a:t>התקנת תכנת אנדרואיד סטודיו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793472"/>
            <a:ext cx="5117009" cy="3764083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he-IL" dirty="0"/>
              <a:t>מתקינים את הקובץ שירד לפי ההנחיות.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5209" y="2619976"/>
            <a:ext cx="5213534" cy="3896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367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he-IL" b="1" dirty="0">
                <a:solidFill>
                  <a:schemeClr val="accent5">
                    <a:lumMod val="50000"/>
                  </a:schemeClr>
                </a:solidFill>
              </a:rPr>
              <a:t>התקנת תכנת אנדרואיד סטודיו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165" y="1825624"/>
            <a:ext cx="5540008" cy="4117975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6351824" y="1984373"/>
            <a:ext cx="4886325" cy="3800475"/>
            <a:chOff x="6351824" y="1984373"/>
            <a:chExt cx="4886325" cy="3800475"/>
          </a:xfrm>
        </p:grpSpPr>
        <p:pic>
          <p:nvPicPr>
            <p:cNvPr id="6" name="תמונה 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351824" y="1984373"/>
              <a:ext cx="4886325" cy="3800475"/>
            </a:xfrm>
            <a:prstGeom prst="rect">
              <a:avLst/>
            </a:prstGeom>
          </p:spPr>
        </p:pic>
        <p:sp>
          <p:nvSpPr>
            <p:cNvPr id="7" name="הסבר מלבני 9"/>
            <p:cNvSpPr/>
            <p:nvPr/>
          </p:nvSpPr>
          <p:spPr>
            <a:xfrm>
              <a:off x="7746275" y="3729444"/>
              <a:ext cx="3371405" cy="543699"/>
            </a:xfrm>
            <a:prstGeom prst="roundRect">
              <a:avLst>
                <a:gd name="adj" fmla="val 42029"/>
              </a:avLst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he-IL" dirty="0">
                  <a:solidFill>
                    <a:srgbClr val="FF000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רק </a:t>
              </a:r>
              <a:r>
                <a:rPr lang="he-IL" dirty="0">
                  <a:solidFill>
                    <a:srgbClr val="FF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אותיות באנגלית. אין להשתמש בשפה אחרת</a:t>
              </a:r>
              <a:endParaRPr lang="en-US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0002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he-IL" b="1" dirty="0">
                <a:solidFill>
                  <a:schemeClr val="accent5">
                    <a:lumMod val="50000"/>
                  </a:schemeClr>
                </a:solidFill>
              </a:rPr>
              <a:t>התקנת תכנת אנדרואיד סטודיו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14308" y="1825625"/>
            <a:ext cx="4639491" cy="1283335"/>
          </a:xfrm>
        </p:spPr>
        <p:txBody>
          <a:bodyPr/>
          <a:lstStyle/>
          <a:p>
            <a:pPr algn="r" rtl="1"/>
            <a:r>
              <a:rPr lang="he-IL" dirty="0"/>
              <a:t>ההתקנה הסתיימה וכעת יפתח מסך האפליקציה.</a:t>
            </a:r>
          </a:p>
          <a:p>
            <a:pPr marL="0" indent="0" algn="r" rtl="1">
              <a:buNone/>
            </a:pPr>
            <a:endParaRPr lang="en-US" dirty="0"/>
          </a:p>
        </p:txBody>
      </p:sp>
      <p:pic>
        <p:nvPicPr>
          <p:cNvPr id="4" name="תמונה 5"/>
          <p:cNvPicPr/>
          <p:nvPr/>
        </p:nvPicPr>
        <p:blipFill>
          <a:blip r:embed="rId2"/>
          <a:stretch>
            <a:fillRect/>
          </a:stretch>
        </p:blipFill>
        <p:spPr>
          <a:xfrm>
            <a:off x="295683" y="1690688"/>
            <a:ext cx="5602391" cy="4357415"/>
          </a:xfrm>
          <a:prstGeom prst="rect">
            <a:avLst/>
          </a:prstGeom>
        </p:spPr>
      </p:pic>
      <p:pic>
        <p:nvPicPr>
          <p:cNvPr id="5" name="תמונה 6"/>
          <p:cNvPicPr/>
          <p:nvPr/>
        </p:nvPicPr>
        <p:blipFill>
          <a:blip r:embed="rId3"/>
          <a:stretch>
            <a:fillRect/>
          </a:stretch>
        </p:blipFill>
        <p:spPr>
          <a:xfrm>
            <a:off x="6096000" y="3869395"/>
            <a:ext cx="5114925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533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he-IL" b="1" dirty="0">
                <a:solidFill>
                  <a:schemeClr val="accent5">
                    <a:lumMod val="50000"/>
                  </a:schemeClr>
                </a:solidFill>
              </a:rPr>
              <a:t>פתיחת פרויקט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2355" y="1594732"/>
            <a:ext cx="4745667" cy="4888037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6714308" y="1825625"/>
            <a:ext cx="4639491" cy="12833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he-IL" dirty="0"/>
              <a:t>נבחר בחירת פרויקט חדש.</a:t>
            </a:r>
            <a:endParaRPr lang="en-GB" dirty="0"/>
          </a:p>
          <a:p>
            <a:pPr algn="r" rtl="1"/>
            <a:r>
              <a:rPr lang="en-GB" dirty="0"/>
              <a:t>EMPTY VIEW ACTIVITY</a:t>
            </a:r>
            <a:r>
              <a:rPr lang="he-IL" dirty="0"/>
              <a:t> </a:t>
            </a:r>
            <a:endParaRPr lang="en-US" dirty="0"/>
          </a:p>
        </p:txBody>
      </p: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8BE18968-DC01-12FD-BDB0-3176AE94F3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274" y="3108960"/>
            <a:ext cx="5865641" cy="374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172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he-IL" b="1" dirty="0">
                <a:solidFill>
                  <a:schemeClr val="accent5">
                    <a:lumMod val="50000"/>
                  </a:schemeClr>
                </a:solidFill>
              </a:rPr>
              <a:t>הגדרות הפרויקט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905788"/>
            <a:ext cx="5782441" cy="4586452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6858000" y="2165259"/>
            <a:ext cx="4639491" cy="12833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he-IL" dirty="0"/>
              <a:t>יש להקפיד על שימוש באותיות באנגלית בלבד!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4581720" y="2415040"/>
            <a:ext cx="1714576" cy="3368934"/>
            <a:chOff x="4581720" y="2415040"/>
            <a:chExt cx="1714576" cy="3368934"/>
          </a:xfrm>
        </p:grpSpPr>
        <p:sp>
          <p:nvSpPr>
            <p:cNvPr id="7" name="Rectangle 6"/>
            <p:cNvSpPr/>
            <p:nvPr/>
          </p:nvSpPr>
          <p:spPr>
            <a:xfrm>
              <a:off x="4611188" y="2415040"/>
              <a:ext cx="1685108" cy="39188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e-IL" dirty="0"/>
                <a:t>שם הפרויקט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11188" y="3807128"/>
              <a:ext cx="1685108" cy="39188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e-IL" dirty="0"/>
                <a:t>מיקום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611188" y="4599608"/>
              <a:ext cx="1685108" cy="39188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he-IL" dirty="0"/>
                <a:t>שפה - </a:t>
              </a:r>
              <a:r>
                <a:rPr lang="en-US" dirty="0"/>
                <a:t>JAVA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581720" y="5392088"/>
              <a:ext cx="1685108" cy="39188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e-IL" dirty="0" err="1"/>
                <a:t>גרסא</a:t>
              </a:r>
              <a:endParaRPr lang="en-US" dirty="0"/>
            </a:p>
          </p:txBody>
        </p:sp>
      </p:grp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A84A7B73-9044-1475-63B3-B5F5DA06C3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885" y="3025099"/>
            <a:ext cx="5157494" cy="3662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6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he-IL" b="1" dirty="0">
                <a:solidFill>
                  <a:schemeClr val="accent5">
                    <a:lumMod val="50000"/>
                  </a:schemeClr>
                </a:solidFill>
              </a:rPr>
              <a:t>התקנת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Emulator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8730" y="1825625"/>
            <a:ext cx="5175069" cy="4351338"/>
          </a:xfrm>
        </p:spPr>
        <p:txBody>
          <a:bodyPr/>
          <a:lstStyle/>
          <a:p>
            <a:pPr algn="r" rtl="1"/>
            <a:r>
              <a:rPr lang="he-IL" dirty="0"/>
              <a:t>נלחץ על כפתור </a:t>
            </a:r>
            <a:r>
              <a:rPr lang="he-IL" dirty="0" err="1"/>
              <a:t>האמולטור</a:t>
            </a:r>
            <a:r>
              <a:rPr lang="he-IL" dirty="0"/>
              <a:t> – בהתקנה חדשה יופיע </a:t>
            </a:r>
            <a:r>
              <a:rPr lang="en-US" dirty="0"/>
              <a:t>No Device</a:t>
            </a:r>
            <a:endParaRPr lang="he-IL" dirty="0"/>
          </a:p>
          <a:p>
            <a:pPr algn="r" rtl="1"/>
            <a:r>
              <a:rPr lang="he-IL" dirty="0"/>
              <a:t>נבחר </a:t>
            </a:r>
            <a:r>
              <a:rPr lang="en-US" dirty="0"/>
              <a:t>Open AVD Manager</a:t>
            </a:r>
            <a:endParaRPr lang="he-IL" dirty="0"/>
          </a:p>
          <a:p>
            <a:pPr algn="r" rtl="1"/>
            <a:r>
              <a:rPr lang="en-US" dirty="0"/>
              <a:t>AVD – Android Virtual Device</a:t>
            </a:r>
            <a:endParaRPr lang="he-IL" dirty="0"/>
          </a:p>
          <a:p>
            <a:pPr algn="r" rtl="1"/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66029" y="1690688"/>
            <a:ext cx="4433887" cy="1078638"/>
            <a:chOff x="566029" y="1690688"/>
            <a:chExt cx="4433887" cy="1078638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66029" y="1690688"/>
              <a:ext cx="4433887" cy="778192"/>
            </a:xfrm>
            <a:prstGeom prst="rect">
              <a:avLst/>
            </a:prstGeom>
          </p:spPr>
        </p:pic>
        <p:cxnSp>
          <p:nvCxnSpPr>
            <p:cNvPr id="6" name="Straight Arrow Connector 5"/>
            <p:cNvCxnSpPr/>
            <p:nvPr/>
          </p:nvCxnSpPr>
          <p:spPr>
            <a:xfrm flipV="1">
              <a:off x="1881051" y="2272937"/>
              <a:ext cx="953589" cy="496389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029" y="3210339"/>
            <a:ext cx="3679400" cy="294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209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he-IL" b="1" dirty="0">
                <a:solidFill>
                  <a:schemeClr val="accent5">
                    <a:lumMod val="50000"/>
                  </a:schemeClr>
                </a:solidFill>
              </a:rPr>
              <a:t>התקנת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Emulator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8730" y="1825625"/>
            <a:ext cx="5175069" cy="4351338"/>
          </a:xfrm>
        </p:spPr>
        <p:txBody>
          <a:bodyPr/>
          <a:lstStyle/>
          <a:p>
            <a:pPr algn="r" rtl="1"/>
            <a:r>
              <a:rPr lang="he-IL" dirty="0"/>
              <a:t>נבחר התקנת </a:t>
            </a:r>
            <a:r>
              <a:rPr lang="he-IL" dirty="0" err="1"/>
              <a:t>אמולטור</a:t>
            </a:r>
            <a:r>
              <a:rPr lang="he-IL" dirty="0"/>
              <a:t> חדש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360354" y="1348682"/>
            <a:ext cx="5591955" cy="4963218"/>
            <a:chOff x="360354" y="1348682"/>
            <a:chExt cx="5591955" cy="496321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60354" y="1348682"/>
              <a:ext cx="5591955" cy="4963218"/>
            </a:xfrm>
            <a:prstGeom prst="rect">
              <a:avLst/>
            </a:prstGeom>
          </p:spPr>
        </p:pic>
        <p:cxnSp>
          <p:nvCxnSpPr>
            <p:cNvPr id="9" name="Straight Arrow Connector 8"/>
            <p:cNvCxnSpPr/>
            <p:nvPr/>
          </p:nvCxnSpPr>
          <p:spPr>
            <a:xfrm>
              <a:off x="838200" y="5538653"/>
              <a:ext cx="600891" cy="481556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6296" y="3092001"/>
            <a:ext cx="5649113" cy="321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312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183</Words>
  <Application>Microsoft Office PowerPoint</Application>
  <PresentationFormat>Widescreen</PresentationFormat>
  <Paragraphs>35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התקנת תכנה</vt:lpstr>
      <vt:lpstr>התקנת תכנת אנדרואיד סטודיו</vt:lpstr>
      <vt:lpstr>התקנת תכנת אנדרואיד סטודיו</vt:lpstr>
      <vt:lpstr>התקנת תכנת אנדרואיד סטודיו</vt:lpstr>
      <vt:lpstr>התקנת תכנת אנדרואיד סטודיו</vt:lpstr>
      <vt:lpstr>פתיחת פרויקט</vt:lpstr>
      <vt:lpstr>הגדרות הפרויקט</vt:lpstr>
      <vt:lpstr>התקנת Emulator</vt:lpstr>
      <vt:lpstr>התקנת Emulator</vt:lpstr>
      <vt:lpstr>התקנת Emulator</vt:lpstr>
      <vt:lpstr>התקנת Emulator</vt:lpstr>
      <vt:lpstr>הרצת פרויקט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התקנת תכנה</dc:title>
  <dc:creator>User</dc:creator>
  <cp:lastModifiedBy>octi pr</cp:lastModifiedBy>
  <cp:revision>10</cp:revision>
  <dcterms:created xsi:type="dcterms:W3CDTF">2020-06-13T15:19:13Z</dcterms:created>
  <dcterms:modified xsi:type="dcterms:W3CDTF">2023-09-10T16:20:57Z</dcterms:modified>
</cp:coreProperties>
</file>