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8"/>
  </p:notesMasterIdLst>
  <p:handoutMasterIdLst>
    <p:handoutMasterId r:id="rId19"/>
  </p:handoutMasterIdLst>
  <p:sldIdLst>
    <p:sldId id="303" r:id="rId2"/>
    <p:sldId id="258" r:id="rId3"/>
    <p:sldId id="259" r:id="rId4"/>
    <p:sldId id="304" r:id="rId5"/>
    <p:sldId id="305" r:id="rId6"/>
    <p:sldId id="306" r:id="rId7"/>
    <p:sldId id="307" r:id="rId8"/>
    <p:sldId id="310" r:id="rId9"/>
    <p:sldId id="309" r:id="rId10"/>
    <p:sldId id="311" r:id="rId11"/>
    <p:sldId id="313" r:id="rId12"/>
    <p:sldId id="312" r:id="rId13"/>
    <p:sldId id="314" r:id="rId14"/>
    <p:sldId id="315" r:id="rId15"/>
    <p:sldId id="316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82B74-AF78-4110-968F-B8A100EDB30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7967-D289-4EA9-9D0C-D920643C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399F-1D4F-4A3B-8F56-7333A0D74C3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8574D-C06F-4482-A569-36BC6D5C5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8574D-C06F-4482-A569-36BC6D5C58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03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2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473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81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28289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9281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F4A55B2-3184-47B9-BAEC-BDBF1F47C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4465" y="844530"/>
            <a:ext cx="6265900" cy="5168940"/>
          </a:xfrm>
          <a:custGeom>
            <a:avLst/>
            <a:gdLst>
              <a:gd name="connsiteX0" fmla="*/ 2712780 w 6265900"/>
              <a:gd name="connsiteY0" fmla="*/ 2405403 h 5168940"/>
              <a:gd name="connsiteX1" fmla="*/ 1432529 w 6265900"/>
              <a:gd name="connsiteY1" fmla="*/ 2704316 h 5168940"/>
              <a:gd name="connsiteX2" fmla="*/ 951729 w 6265900"/>
              <a:gd name="connsiteY2" fmla="*/ 3183705 h 5168940"/>
              <a:gd name="connsiteX3" fmla="*/ 772664 w 6265900"/>
              <a:gd name="connsiteY3" fmla="*/ 3764615 h 5168940"/>
              <a:gd name="connsiteX4" fmla="*/ 944680 w 6265900"/>
              <a:gd name="connsiteY4" fmla="*/ 4222853 h 5168940"/>
              <a:gd name="connsiteX5" fmla="*/ 1362029 w 6265900"/>
              <a:gd name="connsiteY5" fmla="*/ 4413201 h 5168940"/>
              <a:gd name="connsiteX6" fmla="*/ 2114955 w 6265900"/>
              <a:gd name="connsiteY6" fmla="*/ 3849211 h 5168940"/>
              <a:gd name="connsiteX7" fmla="*/ 2952477 w 6265900"/>
              <a:gd name="connsiteY7" fmla="*/ 2405403 h 5168940"/>
              <a:gd name="connsiteX8" fmla="*/ 5270459 w 6265900"/>
              <a:gd name="connsiteY8" fmla="*/ 730364 h 5168940"/>
              <a:gd name="connsiteX9" fmla="*/ 4767103 w 6265900"/>
              <a:gd name="connsiteY9" fmla="*/ 920707 h 5168940"/>
              <a:gd name="connsiteX10" fmla="*/ 4300404 w 6265900"/>
              <a:gd name="connsiteY10" fmla="*/ 1539683 h 5168940"/>
              <a:gd name="connsiteX11" fmla="*/ 4184786 w 6265900"/>
              <a:gd name="connsiteY11" fmla="*/ 1731442 h 5168940"/>
              <a:gd name="connsiteX12" fmla="*/ 4864389 w 6265900"/>
              <a:gd name="connsiteY12" fmla="*/ 1731442 h 5168940"/>
              <a:gd name="connsiteX13" fmla="*/ 5825989 w 6265900"/>
              <a:gd name="connsiteY13" fmla="*/ 0 h 5168940"/>
              <a:gd name="connsiteX14" fmla="*/ 6105163 w 6265900"/>
              <a:gd name="connsiteY14" fmla="*/ 78955 h 5168940"/>
              <a:gd name="connsiteX15" fmla="*/ 6206679 w 6265900"/>
              <a:gd name="connsiteY15" fmla="*/ 298913 h 5168940"/>
              <a:gd name="connsiteX16" fmla="*/ 6172839 w 6265900"/>
              <a:gd name="connsiteY16" fmla="*/ 451190 h 5168940"/>
              <a:gd name="connsiteX17" fmla="*/ 6147463 w 6265900"/>
              <a:gd name="connsiteY17" fmla="*/ 516048 h 5168940"/>
              <a:gd name="connsiteX18" fmla="*/ 5662433 w 6265900"/>
              <a:gd name="connsiteY18" fmla="*/ 1731442 h 5168940"/>
              <a:gd name="connsiteX19" fmla="*/ 5876749 w 6265900"/>
              <a:gd name="connsiteY19" fmla="*/ 1731442 h 5168940"/>
              <a:gd name="connsiteX20" fmla="*/ 5950067 w 6265900"/>
              <a:gd name="connsiteY20" fmla="*/ 1731442 h 5168940"/>
              <a:gd name="connsiteX21" fmla="*/ 6265900 w 6265900"/>
              <a:gd name="connsiteY21" fmla="*/ 2004974 h 5168940"/>
              <a:gd name="connsiteX22" fmla="*/ 6136180 w 6265900"/>
              <a:gd name="connsiteY22" fmla="*/ 2288378 h 5168940"/>
              <a:gd name="connsiteX23" fmla="*/ 5820347 w 6265900"/>
              <a:gd name="connsiteY23" fmla="*/ 2405403 h 5168940"/>
              <a:gd name="connsiteX24" fmla="*/ 5744211 w 6265900"/>
              <a:gd name="connsiteY24" fmla="*/ 2405403 h 5168940"/>
              <a:gd name="connsiteX25" fmla="*/ 5388896 w 6265900"/>
              <a:gd name="connsiteY25" fmla="*/ 2405403 h 5168940"/>
              <a:gd name="connsiteX26" fmla="*/ 5075887 w 6265900"/>
              <a:gd name="connsiteY26" fmla="*/ 3175249 h 5168940"/>
              <a:gd name="connsiteX27" fmla="*/ 5535537 w 6265900"/>
              <a:gd name="connsiteY27" fmla="*/ 3175249 h 5168940"/>
              <a:gd name="connsiteX28" fmla="*/ 5608854 w 6265900"/>
              <a:gd name="connsiteY28" fmla="*/ 3175249 h 5168940"/>
              <a:gd name="connsiteX29" fmla="*/ 5924687 w 6265900"/>
              <a:gd name="connsiteY29" fmla="*/ 3445963 h 5168940"/>
              <a:gd name="connsiteX30" fmla="*/ 5794967 w 6265900"/>
              <a:gd name="connsiteY30" fmla="*/ 3732186 h 5168940"/>
              <a:gd name="connsiteX31" fmla="*/ 5479134 w 6265900"/>
              <a:gd name="connsiteY31" fmla="*/ 3849211 h 5168940"/>
              <a:gd name="connsiteX32" fmla="*/ 5402998 w 6265900"/>
              <a:gd name="connsiteY32" fmla="*/ 3849211 h 5168940"/>
              <a:gd name="connsiteX33" fmla="*/ 4799531 w 6265900"/>
              <a:gd name="connsiteY33" fmla="*/ 3849211 h 5168940"/>
              <a:gd name="connsiteX34" fmla="*/ 4403332 w 6265900"/>
              <a:gd name="connsiteY34" fmla="*/ 3723726 h 5168940"/>
              <a:gd name="connsiteX35" fmla="*/ 4249643 w 6265900"/>
              <a:gd name="connsiteY35" fmla="*/ 3398021 h 5168940"/>
              <a:gd name="connsiteX36" fmla="*/ 4365261 w 6265900"/>
              <a:gd name="connsiteY36" fmla="*/ 2958110 h 5168940"/>
              <a:gd name="connsiteX37" fmla="*/ 4588038 w 6265900"/>
              <a:gd name="connsiteY37" fmla="*/ 2405403 h 5168940"/>
              <a:gd name="connsiteX38" fmla="*/ 3806914 w 6265900"/>
              <a:gd name="connsiteY38" fmla="*/ 2405403 h 5168940"/>
              <a:gd name="connsiteX39" fmla="*/ 2873517 w 6265900"/>
              <a:gd name="connsiteY39" fmla="*/ 4021227 h 5168940"/>
              <a:gd name="connsiteX40" fmla="*/ 1308450 w 6265900"/>
              <a:gd name="connsiteY40" fmla="*/ 5168940 h 5168940"/>
              <a:gd name="connsiteX41" fmla="*/ 376465 w 6265900"/>
              <a:gd name="connsiteY41" fmla="*/ 4769923 h 5168940"/>
              <a:gd name="connsiteX42" fmla="*/ 0 w 6265900"/>
              <a:gd name="connsiteY42" fmla="*/ 3781535 h 5168940"/>
              <a:gd name="connsiteX43" fmla="*/ 290457 w 6265900"/>
              <a:gd name="connsiteY43" fmla="*/ 2858005 h 5168940"/>
              <a:gd name="connsiteX44" fmla="*/ 1082855 w 6265900"/>
              <a:gd name="connsiteY44" fmla="*/ 2120593 h 5168940"/>
              <a:gd name="connsiteX45" fmla="*/ 1914740 w 6265900"/>
              <a:gd name="connsiteY45" fmla="*/ 1818857 h 5168940"/>
              <a:gd name="connsiteX46" fmla="*/ 3130129 w 6265900"/>
              <a:gd name="connsiteY46" fmla="*/ 1731442 h 5168940"/>
              <a:gd name="connsiteX47" fmla="*/ 3338804 w 6265900"/>
              <a:gd name="connsiteY47" fmla="*/ 1731442 h 5168940"/>
              <a:gd name="connsiteX48" fmla="*/ 3561580 w 6265900"/>
              <a:gd name="connsiteY48" fmla="*/ 1322548 h 5168940"/>
              <a:gd name="connsiteX49" fmla="*/ 4698015 w 6265900"/>
              <a:gd name="connsiteY49" fmla="*/ 183294 h 5168940"/>
              <a:gd name="connsiteX50" fmla="*/ 5825989 w 6265900"/>
              <a:gd name="connsiteY50" fmla="*/ 0 h 51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265900" h="5168940">
                <a:moveTo>
                  <a:pt x="2712780" y="2405403"/>
                </a:moveTo>
                <a:cubicBezTo>
                  <a:pt x="2175113" y="2405403"/>
                  <a:pt x="1748361" y="2505044"/>
                  <a:pt x="1432529" y="2704316"/>
                </a:cubicBezTo>
                <a:cubicBezTo>
                  <a:pt x="1231376" y="2832156"/>
                  <a:pt x="1071108" y="2991950"/>
                  <a:pt x="951729" y="3183705"/>
                </a:cubicBezTo>
                <a:cubicBezTo>
                  <a:pt x="832354" y="3375464"/>
                  <a:pt x="772664" y="3569099"/>
                  <a:pt x="772664" y="3764615"/>
                </a:cubicBezTo>
                <a:cubicBezTo>
                  <a:pt x="772664" y="3943210"/>
                  <a:pt x="830005" y="4095956"/>
                  <a:pt x="944680" y="4222853"/>
                </a:cubicBezTo>
                <a:cubicBezTo>
                  <a:pt x="1059356" y="4349750"/>
                  <a:pt x="1198474" y="4413201"/>
                  <a:pt x="1362029" y="4413201"/>
                </a:cubicBezTo>
                <a:cubicBezTo>
                  <a:pt x="1645902" y="4413201"/>
                  <a:pt x="1896878" y="4225203"/>
                  <a:pt x="2114955" y="3849211"/>
                </a:cubicBezTo>
                <a:lnTo>
                  <a:pt x="2952477" y="2405403"/>
                </a:lnTo>
                <a:close/>
                <a:moveTo>
                  <a:pt x="5270459" y="730364"/>
                </a:moveTo>
                <a:cubicBezTo>
                  <a:pt x="5071187" y="743523"/>
                  <a:pt x="4903402" y="806969"/>
                  <a:pt x="4767103" y="920707"/>
                </a:cubicBezTo>
                <a:cubicBezTo>
                  <a:pt x="4630807" y="1034445"/>
                  <a:pt x="4475238" y="1240770"/>
                  <a:pt x="4300404" y="1539683"/>
                </a:cubicBezTo>
                <a:lnTo>
                  <a:pt x="4184786" y="1731442"/>
                </a:lnTo>
                <a:lnTo>
                  <a:pt x="4864389" y="1731442"/>
                </a:lnTo>
                <a:close/>
                <a:moveTo>
                  <a:pt x="5825989" y="0"/>
                </a:moveTo>
                <a:cubicBezTo>
                  <a:pt x="5944425" y="0"/>
                  <a:pt x="6037482" y="26318"/>
                  <a:pt x="6105163" y="78955"/>
                </a:cubicBezTo>
                <a:cubicBezTo>
                  <a:pt x="6172839" y="131596"/>
                  <a:pt x="6206679" y="204914"/>
                  <a:pt x="6206679" y="298913"/>
                </a:cubicBezTo>
                <a:cubicBezTo>
                  <a:pt x="6206679" y="342151"/>
                  <a:pt x="6195401" y="392912"/>
                  <a:pt x="6172839" y="451190"/>
                </a:cubicBezTo>
                <a:lnTo>
                  <a:pt x="6147463" y="516048"/>
                </a:lnTo>
                <a:lnTo>
                  <a:pt x="5662433" y="1731442"/>
                </a:lnTo>
                <a:lnTo>
                  <a:pt x="5876749" y="1731442"/>
                </a:lnTo>
                <a:lnTo>
                  <a:pt x="5950067" y="1731442"/>
                </a:lnTo>
                <a:cubicBezTo>
                  <a:pt x="6160623" y="1731442"/>
                  <a:pt x="6265900" y="1822618"/>
                  <a:pt x="6265900" y="2004974"/>
                </a:cubicBezTo>
                <a:cubicBezTo>
                  <a:pt x="6265900" y="2115889"/>
                  <a:pt x="6222661" y="2210357"/>
                  <a:pt x="6136180" y="2288378"/>
                </a:cubicBezTo>
                <a:cubicBezTo>
                  <a:pt x="6049703" y="2366395"/>
                  <a:pt x="5944425" y="2405403"/>
                  <a:pt x="5820347" y="2405403"/>
                </a:cubicBezTo>
                <a:lnTo>
                  <a:pt x="5744211" y="2405403"/>
                </a:lnTo>
                <a:lnTo>
                  <a:pt x="5388896" y="2405403"/>
                </a:lnTo>
                <a:lnTo>
                  <a:pt x="5075887" y="3175249"/>
                </a:lnTo>
                <a:lnTo>
                  <a:pt x="5535537" y="3175249"/>
                </a:lnTo>
                <a:lnTo>
                  <a:pt x="5608854" y="3175249"/>
                </a:lnTo>
                <a:cubicBezTo>
                  <a:pt x="5819409" y="3175249"/>
                  <a:pt x="5924687" y="3265487"/>
                  <a:pt x="5924687" y="3445963"/>
                </a:cubicBezTo>
                <a:cubicBezTo>
                  <a:pt x="5924687" y="3558758"/>
                  <a:pt x="5881449" y="3654164"/>
                  <a:pt x="5794967" y="3732186"/>
                </a:cubicBezTo>
                <a:cubicBezTo>
                  <a:pt x="5708490" y="3810203"/>
                  <a:pt x="5603213" y="3849211"/>
                  <a:pt x="5479134" y="3849211"/>
                </a:cubicBezTo>
                <a:lnTo>
                  <a:pt x="5402998" y="3849211"/>
                </a:lnTo>
                <a:lnTo>
                  <a:pt x="4799531" y="3849211"/>
                </a:lnTo>
                <a:cubicBezTo>
                  <a:pt x="4637856" y="3849211"/>
                  <a:pt x="4505787" y="3807384"/>
                  <a:pt x="4403332" y="3723726"/>
                </a:cubicBezTo>
                <a:cubicBezTo>
                  <a:pt x="4300873" y="3640067"/>
                  <a:pt x="4249643" y="3531498"/>
                  <a:pt x="4249643" y="3398021"/>
                </a:cubicBezTo>
                <a:cubicBezTo>
                  <a:pt x="4249643" y="3294624"/>
                  <a:pt x="4288183" y="3147988"/>
                  <a:pt x="4365261" y="2958110"/>
                </a:cubicBezTo>
                <a:lnTo>
                  <a:pt x="4588038" y="2405403"/>
                </a:lnTo>
                <a:lnTo>
                  <a:pt x="3806914" y="2405403"/>
                </a:lnTo>
                <a:lnTo>
                  <a:pt x="2873517" y="4021227"/>
                </a:lnTo>
                <a:cubicBezTo>
                  <a:pt x="2433606" y="4786369"/>
                  <a:pt x="1911917" y="5168940"/>
                  <a:pt x="1308450" y="5168940"/>
                </a:cubicBezTo>
                <a:cubicBezTo>
                  <a:pt x="938101" y="5168940"/>
                  <a:pt x="627436" y="5035938"/>
                  <a:pt x="376465" y="4769923"/>
                </a:cubicBezTo>
                <a:cubicBezTo>
                  <a:pt x="125490" y="4503908"/>
                  <a:pt x="0" y="4174447"/>
                  <a:pt x="0" y="3781535"/>
                </a:cubicBezTo>
                <a:cubicBezTo>
                  <a:pt x="0" y="3461941"/>
                  <a:pt x="96818" y="3154099"/>
                  <a:pt x="290457" y="2858005"/>
                </a:cubicBezTo>
                <a:cubicBezTo>
                  <a:pt x="484092" y="2561911"/>
                  <a:pt x="748227" y="2316108"/>
                  <a:pt x="1082855" y="2120593"/>
                </a:cubicBezTo>
                <a:cubicBezTo>
                  <a:pt x="1332893" y="1977713"/>
                  <a:pt x="1610186" y="1877135"/>
                  <a:pt x="1914740" y="1818857"/>
                </a:cubicBezTo>
                <a:cubicBezTo>
                  <a:pt x="2219290" y="1760579"/>
                  <a:pt x="2624423" y="1731442"/>
                  <a:pt x="3130129" y="1731442"/>
                </a:cubicBezTo>
                <a:lnTo>
                  <a:pt x="3338804" y="1731442"/>
                </a:lnTo>
                <a:lnTo>
                  <a:pt x="3561580" y="1322548"/>
                </a:lnTo>
                <a:cubicBezTo>
                  <a:pt x="3871771" y="752921"/>
                  <a:pt x="4250586" y="373169"/>
                  <a:pt x="4698015" y="183294"/>
                </a:cubicBezTo>
                <a:cubicBezTo>
                  <a:pt x="4985649" y="61097"/>
                  <a:pt x="5361640" y="0"/>
                  <a:pt x="58259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417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7036904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10FD60-B279-4A90-879E-DC51895B3B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056" y="412403"/>
            <a:ext cx="4125224" cy="6033194"/>
          </a:xfrm>
          <a:custGeom>
            <a:avLst/>
            <a:gdLst/>
            <a:ahLst/>
            <a:cxnLst/>
            <a:rect l="l" t="t" r="r" b="b"/>
            <a:pathLst>
              <a:path w="105705" h="154595">
                <a:moveTo>
                  <a:pt x="60945" y="0"/>
                </a:moveTo>
                <a:cubicBezTo>
                  <a:pt x="73149" y="0"/>
                  <a:pt x="83325" y="3572"/>
                  <a:pt x="91474" y="10716"/>
                </a:cubicBezTo>
                <a:cubicBezTo>
                  <a:pt x="99622" y="17859"/>
                  <a:pt x="103696" y="26752"/>
                  <a:pt x="103696" y="37393"/>
                </a:cubicBezTo>
                <a:cubicBezTo>
                  <a:pt x="103696" y="45058"/>
                  <a:pt x="101762" y="53652"/>
                  <a:pt x="97892" y="63177"/>
                </a:cubicBezTo>
                <a:lnTo>
                  <a:pt x="71549" y="127918"/>
                </a:lnTo>
                <a:lnTo>
                  <a:pt x="90302" y="127918"/>
                </a:lnTo>
                <a:cubicBezTo>
                  <a:pt x="100571" y="127918"/>
                  <a:pt x="105705" y="131490"/>
                  <a:pt x="105705" y="138633"/>
                </a:cubicBezTo>
                <a:cubicBezTo>
                  <a:pt x="105705" y="143693"/>
                  <a:pt x="103901" y="147619"/>
                  <a:pt x="100292" y="150409"/>
                </a:cubicBezTo>
                <a:cubicBezTo>
                  <a:pt x="96683" y="153200"/>
                  <a:pt x="91604" y="154595"/>
                  <a:pt x="85056" y="154595"/>
                </a:cubicBezTo>
                <a:lnTo>
                  <a:pt x="64741" y="154595"/>
                </a:lnTo>
                <a:cubicBezTo>
                  <a:pt x="56555" y="154595"/>
                  <a:pt x="50341" y="153014"/>
                  <a:pt x="46100" y="149851"/>
                </a:cubicBezTo>
                <a:cubicBezTo>
                  <a:pt x="41858" y="146689"/>
                  <a:pt x="39737" y="142094"/>
                  <a:pt x="39737" y="136066"/>
                </a:cubicBezTo>
                <a:cubicBezTo>
                  <a:pt x="39737" y="131825"/>
                  <a:pt x="41263" y="125909"/>
                  <a:pt x="44314" y="118319"/>
                </a:cubicBezTo>
                <a:lnTo>
                  <a:pt x="66750" y="63177"/>
                </a:lnTo>
                <a:cubicBezTo>
                  <a:pt x="71289" y="52016"/>
                  <a:pt x="73559" y="44351"/>
                  <a:pt x="73559" y="40184"/>
                </a:cubicBezTo>
                <a:cubicBezTo>
                  <a:pt x="73559" y="36835"/>
                  <a:pt x="72033" y="33840"/>
                  <a:pt x="68982" y="31198"/>
                </a:cubicBezTo>
                <a:cubicBezTo>
                  <a:pt x="65931" y="28556"/>
                  <a:pt x="62434" y="27236"/>
                  <a:pt x="58490" y="27236"/>
                </a:cubicBezTo>
                <a:cubicBezTo>
                  <a:pt x="51048" y="27236"/>
                  <a:pt x="44314" y="30454"/>
                  <a:pt x="38286" y="36891"/>
                </a:cubicBezTo>
                <a:cubicBezTo>
                  <a:pt x="32259" y="43328"/>
                  <a:pt x="29245" y="50527"/>
                  <a:pt x="29245" y="58489"/>
                </a:cubicBezTo>
                <a:cubicBezTo>
                  <a:pt x="29245" y="63103"/>
                  <a:pt x="30268" y="66675"/>
                  <a:pt x="32315" y="69205"/>
                </a:cubicBezTo>
                <a:cubicBezTo>
                  <a:pt x="34361" y="71735"/>
                  <a:pt x="38100" y="74079"/>
                  <a:pt x="43533" y="76237"/>
                </a:cubicBezTo>
                <a:cubicBezTo>
                  <a:pt x="48369" y="78172"/>
                  <a:pt x="50788" y="81483"/>
                  <a:pt x="50788" y="86172"/>
                </a:cubicBezTo>
                <a:cubicBezTo>
                  <a:pt x="50788" y="90487"/>
                  <a:pt x="49169" y="94041"/>
                  <a:pt x="45932" y="96831"/>
                </a:cubicBezTo>
                <a:cubicBezTo>
                  <a:pt x="42695" y="99622"/>
                  <a:pt x="38658" y="101017"/>
                  <a:pt x="33821" y="101017"/>
                </a:cubicBezTo>
                <a:cubicBezTo>
                  <a:pt x="24520" y="101017"/>
                  <a:pt x="16557" y="97054"/>
                  <a:pt x="9935" y="89129"/>
                </a:cubicBezTo>
                <a:cubicBezTo>
                  <a:pt x="3312" y="81204"/>
                  <a:pt x="0" y="71698"/>
                  <a:pt x="0" y="60610"/>
                </a:cubicBezTo>
                <a:cubicBezTo>
                  <a:pt x="0" y="44462"/>
                  <a:pt x="6102" y="30324"/>
                  <a:pt x="18306" y="18194"/>
                </a:cubicBezTo>
                <a:cubicBezTo>
                  <a:pt x="30510" y="6065"/>
                  <a:pt x="44723" y="0"/>
                  <a:pt x="60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7904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435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6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2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8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8569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181862" y="6492608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3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35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2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55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9" r:id="rId16"/>
    <p:sldLayoutId id="2147483720" r:id="rId17"/>
  </p:sldLayoutIdLst>
  <p:hf sldNum="0"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39423" y="2117454"/>
            <a:ext cx="6513104" cy="1853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rtl="1"/>
            <a:r>
              <a:rPr lang="he-IL" sz="7200" b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תמונות, מפסקים</a:t>
            </a:r>
            <a:r>
              <a:rPr lang="he-IL" sz="72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72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72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ועוד קצת...</a:t>
            </a:r>
            <a:endParaRPr lang="en-US" sz="72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73250" y="5939336"/>
            <a:ext cx="8045450" cy="7429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Hagit Cohen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הוספת </a:t>
            </a:r>
            <a:r>
              <a:rPr lang="en-US" dirty="0" err="1" smtClean="0"/>
              <a:t>SeekBar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174583" y="1945235"/>
            <a:ext cx="96682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בכדי להציג מפסק נשתמש ב </a:t>
            </a:r>
            <a:r>
              <a:rPr lang="en-US" sz="2400" spc="15" dirty="0" err="1" smtClean="0">
                <a:latin typeface="Arial"/>
                <a:cs typeface="Arial"/>
              </a:rPr>
              <a:t>SeekBar</a:t>
            </a:r>
            <a:endParaRPr lang="he-IL" sz="2400" spc="15" dirty="0" smtClean="0">
              <a:latin typeface="Arial"/>
              <a:cs typeface="Arial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7731" y="2795659"/>
            <a:ext cx="5123518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SeekBar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:id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="@+id/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seekBar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:layout_width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match_parent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:layout_height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="40dp"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:max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=“60"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:min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="0"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:progress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="100"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/&gt;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2766" y="3411523"/>
            <a:ext cx="3512667" cy="1199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400" b="1" dirty="0" smtClean="0"/>
              <a:t>max</a:t>
            </a:r>
            <a:r>
              <a:rPr lang="he-IL" sz="2400" dirty="0" smtClean="0"/>
              <a:t> – ערך מקסימלי</a:t>
            </a:r>
          </a:p>
          <a:p>
            <a:pPr algn="r" rtl="1"/>
            <a:r>
              <a:rPr lang="en-US" sz="2400" b="1" dirty="0" smtClean="0"/>
              <a:t>min</a:t>
            </a:r>
            <a:r>
              <a:rPr lang="he-IL" sz="2400" dirty="0" smtClean="0"/>
              <a:t> – ערך מינימלי</a:t>
            </a:r>
          </a:p>
          <a:p>
            <a:pPr algn="r" rtl="1"/>
            <a:r>
              <a:rPr lang="en-US" sz="2400" b="1" dirty="0" smtClean="0"/>
              <a:t>progress</a:t>
            </a:r>
            <a:r>
              <a:rPr lang="he-IL" sz="2400" dirty="0" smtClean="0"/>
              <a:t> – ערך נוכחי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70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מאזין </a:t>
            </a:r>
            <a:r>
              <a:rPr lang="he-IL" dirty="0"/>
              <a:t>ל</a:t>
            </a:r>
            <a:r>
              <a:rPr lang="he-IL" dirty="0" smtClean="0"/>
              <a:t>מפסק </a:t>
            </a:r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8457" y="5240019"/>
            <a:ext cx="7897003" cy="111034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sz="2400" dirty="0" smtClean="0"/>
              <a:t>לא הגדרנו למחלקה מאזין ולכן נקבל שגיאה. לחיצה על הבלון האדום תוסיף כותרת למחלקה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69701"/>
            <a:ext cx="6769802" cy="3970318"/>
            <a:chOff x="574766" y="1587535"/>
            <a:chExt cx="6769802" cy="3970318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574766" y="1587535"/>
              <a:ext cx="6769802" cy="3970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private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ImageView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img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private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Switch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aswitch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80"/>
                  </a:solidFill>
                  <a:latin typeface="Consolas" panose="020B0609020204030204" pitchFamily="49" charset="0"/>
                </a:rPr>
                <a:t>private </a:t>
              </a:r>
              <a:r>
                <a:rPr lang="en-US" altLang="en-US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SeekBar</a:t>
              </a:r>
              <a:r>
                <a:rPr lang="en-US" alt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b="1" dirty="0" err="1">
                  <a:solidFill>
                    <a:srgbClr val="660E7A"/>
                  </a:solidFill>
                  <a:latin typeface="Consolas" panose="020B0609020204030204" pitchFamily="49" charset="0"/>
                </a:rPr>
                <a:t>seekBar</a:t>
              </a:r>
              <a:r>
                <a:rPr lang="en-US" alt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  <a:endParaRPr lang="en-US" altLang="en-US" sz="3200" dirty="0"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/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Consolas" panose="020B0609020204030204" pitchFamily="49" charset="0"/>
                </a:rPr>
                <a:t>@Override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protected void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onCreate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(Bundle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savedInstanceState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super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.onCreate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savedInstanceState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setContentView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R.layout.</a:t>
              </a:r>
              <a:r>
                <a:rPr kumimoji="0" lang="en-US" altLang="en-US" b="1" i="1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actaivity_main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img</a:t>
              </a: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=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findViewById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R.id.</a:t>
              </a:r>
              <a:r>
                <a:rPr kumimoji="0" lang="en-US" altLang="en-US" b="1" i="1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img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aswitch</a:t>
              </a: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=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findViewById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R.id.</a:t>
              </a:r>
              <a:r>
                <a:rPr kumimoji="0" lang="en-US" altLang="en-US" b="1" i="1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swt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aswitch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.setOnCheckedChangeListener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en-US" b="1" dirty="0">
                  <a:solidFill>
                    <a:srgbClr val="000080"/>
                  </a:solidFill>
                  <a:latin typeface="Consolas" panose="020B0609020204030204" pitchFamily="49" charset="0"/>
                </a:rPr>
                <a:t>this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660E7A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b="1" dirty="0" smtClean="0">
                  <a:solidFill>
                    <a:srgbClr val="660E7A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b="1" dirty="0" err="1" smtClean="0">
                  <a:solidFill>
                    <a:srgbClr val="660E7A"/>
                  </a:solidFill>
                  <a:latin typeface="Consolas" panose="020B0609020204030204" pitchFamily="49" charset="0"/>
                </a:rPr>
                <a:t>seekBar</a:t>
              </a:r>
              <a:r>
                <a:rPr lang="en-US" altLang="en-US" dirty="0" err="1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.setOnSeekBarChangeListener</a:t>
              </a:r>
              <a:r>
                <a:rPr lang="en-US" alt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b="1" dirty="0" smtClean="0">
                  <a:solidFill>
                    <a:schemeClr val="accent4">
                      <a:lumMod val="75000"/>
                    </a:schemeClr>
                  </a:solidFill>
                  <a:latin typeface="Consolas" panose="020B0609020204030204" pitchFamily="49" charset="0"/>
                </a:rPr>
                <a:t>this</a:t>
              </a:r>
              <a:r>
                <a:rPr lang="en-US" alt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  <a:endParaRPr lang="en-US" altLang="en-US" sz="3200" dirty="0"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/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891" y="4558941"/>
              <a:ext cx="512658" cy="4876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230983" y="3432682"/>
            <a:ext cx="5041021" cy="1140082"/>
            <a:chOff x="5944658" y="2936383"/>
            <a:chExt cx="5041021" cy="1131812"/>
          </a:xfrm>
        </p:grpSpPr>
        <p:sp>
          <p:nvSpPr>
            <p:cNvPr id="8" name="Rectangle 7"/>
            <p:cNvSpPr/>
            <p:nvPr/>
          </p:nvSpPr>
          <p:spPr>
            <a:xfrm>
              <a:off x="7675808" y="2936383"/>
              <a:ext cx="3309871" cy="72121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he-IL" dirty="0" smtClean="0"/>
                <a:t>נרשם למאזין בקוד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944658" y="3315022"/>
              <a:ext cx="1731151" cy="75317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7008729" y="4365115"/>
            <a:ext cx="4933744" cy="67061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this</a:t>
            </a:r>
            <a:r>
              <a:rPr lang="he-IL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מתייחס לפעולה האזנה של המחלקה.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3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/>
              <a:t>מאזין </a:t>
            </a:r>
            <a:r>
              <a:rPr lang="en-US" dirty="0" err="1" smtClean="0"/>
              <a:t>SeekBar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991703" y="1730977"/>
            <a:ext cx="96682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התווספה לכותרת המחלקה הגדרה של מימוש ממשק שינוי מצב מפסק.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846" y="2248713"/>
            <a:ext cx="10222670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MainActivity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AppCompatActivity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implements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CompoundButton.OnCheckedChangeListener</a:t>
            </a: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SeekBar.OnSeekBarChangeListener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8846" y="3279194"/>
            <a:ext cx="9161482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onProgressChanged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SeekBar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seekBar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progress,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fromUser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.setAlpha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(progress/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100.0f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onStartTrackingTouch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SeekBar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seekBar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onStopTrackingTouch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SeekBar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seekBar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06870" y="4318777"/>
            <a:ext cx="3443841" cy="67061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he-IL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מקבלים את ערך האלמנט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991703" y="3024877"/>
            <a:ext cx="96682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עכשיו יש לממש את פעולת הממשק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06870" y="5281213"/>
            <a:ext cx="3443841" cy="79874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altLang="en-US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setAlpha</a:t>
            </a:r>
            <a:r>
              <a:rPr lang="he-IL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– משנה את בהירות האלמנט.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הוספת כפתור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174583" y="1945235"/>
            <a:ext cx="96682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בכדי להציג כפתור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30536" y="3607466"/>
            <a:ext cx="5250155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Button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:id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="@+id/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btnGo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:layout_width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match_parent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:layout_height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:text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="Go to next"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/&gt;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6" y="1448846"/>
            <a:ext cx="2763430" cy="49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9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מאזין כפתור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2881" y="1624935"/>
            <a:ext cx="6769803" cy="2585323"/>
            <a:chOff x="444321" y="2457852"/>
            <a:chExt cx="6769803" cy="2585323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444322" y="2457852"/>
              <a:ext cx="6769802" cy="2585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000080"/>
                  </a:solidFill>
                  <a:latin typeface="Consolas" panose="020B0609020204030204" pitchFamily="49" charset="0"/>
                </a:rPr>
                <a:t>private </a:t>
              </a:r>
              <a:r>
                <a:rPr lang="en-US" alt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Button </a:t>
              </a:r>
              <a:r>
                <a:rPr lang="en-US" altLang="en-US" b="1" dirty="0" err="1">
                  <a:solidFill>
                    <a:srgbClr val="660E7A"/>
                  </a:solidFill>
                  <a:latin typeface="Consolas" panose="020B0609020204030204" pitchFamily="49" charset="0"/>
                </a:rPr>
                <a:t>btn</a:t>
              </a:r>
              <a:r>
                <a:rPr lang="en-US" alt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  <a:endParaRPr lang="en-US" altLang="en-US" dirty="0"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/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Consolas" panose="020B0609020204030204" pitchFamily="49" charset="0"/>
                </a:rPr>
                <a:t>@Override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protected void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onCreate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(Bundle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savedInstanceState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super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.onCreate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savedInstanceState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setContentView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R.layout.</a:t>
              </a:r>
              <a:r>
                <a:rPr kumimoji="0" lang="en-US" altLang="en-US" b="1" i="1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actaivity_main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lang="en-US" altLang="en-US" b="1" dirty="0" err="1" smtClean="0">
                  <a:solidFill>
                    <a:srgbClr val="660E7A"/>
                  </a:solidFill>
                  <a:latin typeface="Consolas" panose="020B0609020204030204" pitchFamily="49" charset="0"/>
                </a:rPr>
                <a:t>btn</a:t>
              </a:r>
              <a:r>
                <a:rPr lang="en-US" altLang="en-US" b="1" dirty="0" smtClean="0">
                  <a:solidFill>
                    <a:srgbClr val="660E7A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= </a:t>
              </a:r>
              <a:r>
                <a:rPr lang="en-US" altLang="en-US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findViewById</a:t>
              </a:r>
              <a:r>
                <a:rPr lang="en-US" alt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R.id.</a:t>
              </a:r>
              <a:r>
                <a:rPr lang="en-US" altLang="en-US" b="1" i="1" dirty="0" err="1">
                  <a:solidFill>
                    <a:srgbClr val="660E7A"/>
                  </a:solidFill>
                  <a:latin typeface="Consolas" panose="020B0609020204030204" pitchFamily="49" charset="0"/>
                </a:rPr>
                <a:t>btnGo</a:t>
              </a:r>
              <a:r>
                <a:rPr lang="en-US" alt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  <a:endParaRPr lang="en-US" altLang="en-US" sz="3200" dirty="0"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660E7A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b="1" dirty="0" smtClean="0">
                  <a:solidFill>
                    <a:srgbClr val="660E7A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b="1" dirty="0" err="1" smtClean="0">
                  <a:solidFill>
                    <a:srgbClr val="660E7A"/>
                  </a:solidFill>
                  <a:latin typeface="Consolas" panose="020B0609020204030204" pitchFamily="49" charset="0"/>
                </a:rPr>
                <a:t>btn</a:t>
              </a:r>
              <a:r>
                <a:rPr lang="en-US" altLang="en-US" dirty="0" err="1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.setOnClickListener</a:t>
              </a:r>
              <a:r>
                <a:rPr lang="en-US" alt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b="1" dirty="0" smtClean="0">
                  <a:solidFill>
                    <a:srgbClr val="000080"/>
                  </a:solidFill>
                  <a:latin typeface="Consolas" panose="020B0609020204030204" pitchFamily="49" charset="0"/>
                </a:rPr>
                <a:t>this</a:t>
              </a:r>
              <a:r>
                <a:rPr lang="en-US" alt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  <a:endParaRPr lang="en-US" altLang="en-US" sz="3200" dirty="0"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321" y="4332750"/>
              <a:ext cx="512658" cy="4876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898572" y="2929792"/>
            <a:ext cx="6268930" cy="813866"/>
            <a:chOff x="4455492" y="2936383"/>
            <a:chExt cx="6530187" cy="807962"/>
          </a:xfrm>
        </p:grpSpPr>
        <p:sp>
          <p:nvSpPr>
            <p:cNvPr id="8" name="Rectangle 7"/>
            <p:cNvSpPr/>
            <p:nvPr/>
          </p:nvSpPr>
          <p:spPr>
            <a:xfrm>
              <a:off x="7675808" y="2936383"/>
              <a:ext cx="3309871" cy="72121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he-IL" dirty="0" smtClean="0"/>
                <a:t>נרשם למאזין בקוד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455492" y="3315022"/>
              <a:ext cx="3220318" cy="4293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5949310" y="4696371"/>
            <a:ext cx="4933744" cy="67061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this</a:t>
            </a:r>
            <a:r>
              <a:rPr lang="he-IL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מתייחס לפעולה האזנה של המחלקה.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7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פעולת לחיצה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991703" y="1730977"/>
            <a:ext cx="96682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התווספה לכותרת המחלקה הגדרה של מימוש ממשק שינוי מצב מפסק.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37499" y="4254711"/>
            <a:ext cx="3443841" cy="79874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Toast</a:t>
            </a:r>
            <a:r>
              <a:rPr lang="he-IL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– הודעה קופצת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6157" y="3900033"/>
            <a:ext cx="7029488" cy="1508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(View v) {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Toast.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makeText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"Click"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Toast.</a:t>
            </a: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LENGTH_SHORT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).show();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2936" y="2454723"/>
            <a:ext cx="1082219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MainActivity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AppCompatActivity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implements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View.OnClickListener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9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מאזין </a:t>
            </a:r>
            <a:r>
              <a:rPr lang="en-US" dirty="0" err="1" smtClean="0"/>
              <a:t>onClick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1257" y="1898695"/>
            <a:ext cx="5250155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Switch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:id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="@+id/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swt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:layout_width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:layout_height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:text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="switch"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:onClick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="check"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/&gt;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585063" y="1739136"/>
            <a:ext cx="731166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נכתוב מאזין למפסק – </a:t>
            </a:r>
            <a:r>
              <a:rPr lang="en-US" sz="2400" spc="15" dirty="0" err="1" smtClean="0">
                <a:latin typeface="Arial"/>
                <a:cs typeface="Arial"/>
              </a:rPr>
              <a:t>onClick</a:t>
            </a:r>
            <a:r>
              <a:rPr lang="he-IL" sz="2400" spc="15" dirty="0" smtClean="0">
                <a:latin typeface="Arial"/>
                <a:cs typeface="Arial"/>
              </a:rPr>
              <a:t> כמו כפתור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39542" y="4059259"/>
            <a:ext cx="5503430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check(View view) {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Switch s = (Switch)view;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s.isChecked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.setVisibility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View.</a:t>
            </a:r>
            <a:r>
              <a:rPr kumimoji="0" lang="en-US" altLang="en-US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INVISIBLE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else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.setVisibility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View.</a:t>
            </a:r>
            <a:r>
              <a:rPr kumimoji="0" lang="en-US" altLang="en-US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VISIBLE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0897" y="2459375"/>
            <a:ext cx="5760720" cy="111034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sz="2400" dirty="0" smtClean="0"/>
              <a:t>בפעולת לחיצה, נהפוך את ה </a:t>
            </a:r>
            <a:r>
              <a:rPr lang="en-US" sz="2400" dirty="0" smtClean="0"/>
              <a:t>view</a:t>
            </a:r>
            <a:r>
              <a:rPr lang="he-IL" sz="2400" dirty="0" smtClean="0"/>
              <a:t> שקיבלנו למפסק – ככה נוכל לקבל פרטים עליו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941737" y="4336869"/>
            <a:ext cx="3512697" cy="147610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View.</a:t>
            </a:r>
            <a:r>
              <a:rPr lang="en-US" altLang="en-US" sz="2000" b="1" i="1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INVISIBLE</a:t>
            </a:r>
            <a:r>
              <a:rPr lang="en-US" altLang="en-US" sz="2000" b="1" i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  <a:p>
            <a:pPr algn="ctr"/>
            <a:r>
              <a:rPr lang="en-US" altLang="en-US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View.</a:t>
            </a:r>
            <a:r>
              <a:rPr lang="en-US" altLang="en-US" sz="2000" b="1" i="1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VISIBLE</a:t>
            </a:r>
            <a:endParaRPr lang="en-US" altLang="en-US" sz="2000" b="1" i="1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 rtl="1"/>
            <a:r>
              <a:rPr lang="he-IL" sz="2000" b="1" i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שינוי מצב תצוגה של </a:t>
            </a:r>
            <a:r>
              <a:rPr lang="en-US" sz="2000" b="1" i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view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20735" y="339509"/>
            <a:ext cx="8603872" cy="724247"/>
          </a:xfrm>
        </p:spPr>
        <p:txBody>
          <a:bodyPr/>
          <a:lstStyle/>
          <a:p>
            <a:pPr algn="ctr" rtl="1"/>
            <a:r>
              <a:rPr lang="he-IL" dirty="0" smtClean="0"/>
              <a:t>מה נלמד בפרק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9818" y="6492875"/>
            <a:ext cx="762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Android - Hagit Cohen</a:t>
            </a:r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2180272" y="2376310"/>
            <a:ext cx="9668291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indent="-304800" algn="r" rtl="1">
              <a:buClr>
                <a:srgbClr val="0A080A"/>
              </a:buClr>
              <a:buChar char="•"/>
              <a:tabLst>
                <a:tab pos="317500" algn="l"/>
              </a:tabLst>
            </a:pPr>
            <a:r>
              <a:rPr lang="he-IL" sz="3600" spc="15" dirty="0" smtClean="0">
                <a:latin typeface="Arial"/>
                <a:cs typeface="Arial"/>
              </a:rPr>
              <a:t>הוספת תמונה לאפליקציה</a:t>
            </a:r>
          </a:p>
          <a:p>
            <a:pPr marL="317500" indent="-304800" algn="r" rtl="1">
              <a:buClr>
                <a:srgbClr val="0A080A"/>
              </a:buClr>
              <a:buChar char="•"/>
              <a:tabLst>
                <a:tab pos="317500" algn="l"/>
              </a:tabLst>
            </a:pPr>
            <a:r>
              <a:rPr lang="he-IL" sz="3600" dirty="0" smtClean="0">
                <a:latin typeface="Arial"/>
                <a:cs typeface="Arial"/>
              </a:rPr>
              <a:t>הוספת מפסקים לאפליקציה</a:t>
            </a:r>
          </a:p>
          <a:p>
            <a:pPr marL="317500" indent="-304800" algn="r" rtl="1">
              <a:buClr>
                <a:srgbClr val="0A080A"/>
              </a:buClr>
              <a:buChar char="•"/>
              <a:tabLst>
                <a:tab pos="317500" algn="l"/>
              </a:tabLst>
            </a:pPr>
            <a:r>
              <a:rPr lang="he-IL" sz="3600" dirty="0" smtClean="0">
                <a:latin typeface="Arial"/>
                <a:cs typeface="Arial"/>
              </a:rPr>
              <a:t>הוספת </a:t>
            </a:r>
            <a:r>
              <a:rPr lang="en-US" sz="3600" dirty="0" err="1" smtClean="0">
                <a:latin typeface="Arial"/>
                <a:cs typeface="Arial"/>
              </a:rPr>
              <a:t>SeekBar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מסך אפליקציה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4294967295"/>
          </p:nvPr>
        </p:nvSpPr>
        <p:spPr>
          <a:xfrm>
            <a:off x="228600" y="6492875"/>
            <a:ext cx="7620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Android - Hagit Cohen</a:t>
            </a: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731" y="1266603"/>
            <a:ext cx="9302547" cy="48013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&lt;?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xml version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="1.0"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encoding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="utf-8"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?&gt;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LinearLayout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xmlns:android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="http://schemas.android.com/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apk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/res/android"</a:t>
            </a:r>
            <a:b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xmlns:app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="http://schemas.android.com/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apk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/res-auto"</a:t>
            </a:r>
            <a:b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xmlns:tools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="http://schemas.android.com/tools"</a:t>
            </a:r>
            <a:b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android:layout_width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="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match_parent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android:layout_height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="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match_parent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android:orientation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="vertical"</a:t>
            </a:r>
            <a:b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tools:context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=".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MainActivity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"&gt;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kumimoji="0" lang="he-IL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altLang="en-US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LinearLayout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65289" y="4556974"/>
            <a:ext cx="3309871" cy="721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he-IL" dirty="0" smtClean="0"/>
              <a:t>תוכן של ה </a:t>
            </a:r>
            <a:r>
              <a:rPr lang="en-US" altLang="en-US" b="1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LinearLayout</a:t>
            </a:r>
            <a:endParaRPr lang="he-IL" altLang="en-US" b="1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algn="ctr" rtl="1"/>
            <a:r>
              <a:rPr lang="he-IL" dirty="0"/>
              <a:t>מה מכיל בתוכו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748530" y="2936383"/>
            <a:ext cx="4237149" cy="721217"/>
            <a:chOff x="6748530" y="2936383"/>
            <a:chExt cx="4237149" cy="721217"/>
          </a:xfrm>
        </p:grpSpPr>
        <p:sp>
          <p:nvSpPr>
            <p:cNvPr id="25" name="Rectangle 24"/>
            <p:cNvSpPr/>
            <p:nvPr/>
          </p:nvSpPr>
          <p:spPr>
            <a:xfrm>
              <a:off x="7675808" y="2936383"/>
              <a:ext cx="3309871" cy="72121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he-IL" dirty="0" smtClean="0"/>
                <a:t>תכונות ה </a:t>
              </a:r>
              <a:r>
                <a:rPr lang="en-US" altLang="en-US" b="1" dirty="0" err="1">
                  <a:solidFill>
                    <a:srgbClr val="0070C0"/>
                  </a:solidFill>
                  <a:latin typeface="Consolas" panose="020B0609020204030204" pitchFamily="49" charset="0"/>
                </a:rPr>
                <a:t>LinearLayout</a:t>
              </a:r>
              <a:r>
                <a:rPr lang="he-IL" dirty="0" smtClean="0"/>
                <a:t> 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6748530" y="3232597"/>
              <a:ext cx="901521" cy="7727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158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הוספת תמונה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174583" y="1945235"/>
            <a:ext cx="9668291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בכדי להציג תמונה, יש להוסיף תמונה </a:t>
            </a:r>
            <a:r>
              <a:rPr lang="he-IL" sz="2400" spc="15" dirty="0" err="1" smtClean="0">
                <a:latin typeface="Arial"/>
                <a:cs typeface="Arial"/>
              </a:rPr>
              <a:t>לקבצי</a:t>
            </a:r>
            <a:r>
              <a:rPr lang="he-IL" sz="2400" spc="15" dirty="0" smtClean="0">
                <a:latin typeface="Arial"/>
                <a:cs typeface="Arial"/>
              </a:rPr>
              <a:t> האפליקציה ואחר כך ניתן להציג בתוך </a:t>
            </a:r>
            <a:r>
              <a:rPr lang="en-US" sz="2400" spc="15" dirty="0" err="1" smtClean="0">
                <a:latin typeface="Arial"/>
                <a:cs typeface="Arial"/>
              </a:rPr>
              <a:t>ImageView</a:t>
            </a:r>
            <a:r>
              <a:rPr lang="he-IL" sz="2400" spc="15" dirty="0" smtClean="0">
                <a:latin typeface="Arial"/>
                <a:cs typeface="Arial"/>
              </a:rPr>
              <a:t>.</a:t>
            </a:r>
          </a:p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endParaRPr lang="he-IL" sz="2400" spc="15" dirty="0">
              <a:latin typeface="Arial"/>
              <a:cs typeface="Arial"/>
            </a:endParaRPr>
          </a:p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שם התמונה חייב להיות:</a:t>
            </a:r>
          </a:p>
          <a:p>
            <a:pPr marL="812800" lvl="1" indent="-342900" algn="r" rtl="1">
              <a:buClr>
                <a:srgbClr val="0A080A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באותיות קטנות בלבד. </a:t>
            </a:r>
          </a:p>
          <a:p>
            <a:pPr marL="812800" lvl="1" indent="-342900" algn="r" rtl="1">
              <a:buClr>
                <a:srgbClr val="0A080A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חייב להתחיל באות.</a:t>
            </a:r>
          </a:p>
          <a:p>
            <a:pPr marL="812800" lvl="1" indent="-342900" algn="r" rtl="1">
              <a:buClr>
                <a:srgbClr val="0A080A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אסור תווים מיוחדים למעט קו תחתון. </a:t>
            </a:r>
          </a:p>
          <a:p>
            <a:pPr marL="812800" lvl="1" indent="-342900" algn="r" rtl="1">
              <a:buClr>
                <a:srgbClr val="0A080A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מותר להשתמש במספרים.</a:t>
            </a:r>
          </a:p>
          <a:p>
            <a:pPr marL="812800" lvl="1" indent="-342900" algn="r" rtl="1">
              <a:buClr>
                <a:srgbClr val="0A080A"/>
              </a:buClr>
              <a:buFont typeface="Arial" panose="020B0604020202020204" pitchFamily="34" charset="0"/>
              <a:buChar char="•"/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ניתן להשתמש ב </a:t>
            </a:r>
            <a:r>
              <a:rPr lang="en-US" sz="2400" spc="15" dirty="0" smtClean="0">
                <a:latin typeface="Arial"/>
                <a:cs typeface="Arial"/>
              </a:rPr>
              <a:t>jpg, </a:t>
            </a:r>
            <a:r>
              <a:rPr lang="en-US" sz="2400" spc="15" dirty="0" err="1" smtClean="0">
                <a:latin typeface="Arial"/>
                <a:cs typeface="Arial"/>
              </a:rPr>
              <a:t>png</a:t>
            </a:r>
            <a:r>
              <a:rPr lang="en-US" sz="2400" spc="15" dirty="0" smtClean="0">
                <a:latin typeface="Arial"/>
                <a:cs typeface="Arial"/>
              </a:rPr>
              <a:t>, jpeg</a:t>
            </a:r>
            <a:endParaRPr lang="he-IL" sz="2400" spc="15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79" y="2773339"/>
            <a:ext cx="3824534" cy="1354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0734" y="4234749"/>
            <a:ext cx="3309871" cy="7212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sz="2000" dirty="0" smtClean="0"/>
              <a:t>את התמונות מוסיפים לתיקיית </a:t>
            </a:r>
            <a:r>
              <a:rPr lang="en-US" sz="2000" dirty="0" err="1" smtClean="0"/>
              <a:t>drawable</a:t>
            </a:r>
            <a:r>
              <a:rPr lang="he-IL" sz="2000" dirty="0" smtClean="0"/>
              <a:t> ע"י </a:t>
            </a:r>
            <a:r>
              <a:rPr lang="en-US" sz="2000" dirty="0" smtClean="0"/>
              <a:t>paste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3" y="4937115"/>
            <a:ext cx="3762900" cy="14384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41773" y="5656353"/>
            <a:ext cx="1998616" cy="719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Icons8.com</a:t>
            </a:r>
          </a:p>
          <a:p>
            <a:r>
              <a:rPr lang="en-US" sz="2400" dirty="0" smtClean="0"/>
              <a:t>Flaticon.com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32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הצגת תמונה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3606" y="3670813"/>
            <a:ext cx="4870244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ImageView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:id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="@+id/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:layout_width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="200dp"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:layout_height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="200dp"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:src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="@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drawable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/bird"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:layout_gravity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="center"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/&gt;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2174583" y="1945235"/>
            <a:ext cx="966829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הצגת תמונה מתבצעת באמצעות .</a:t>
            </a:r>
            <a:r>
              <a:rPr lang="en-US" sz="2400" spc="15" dirty="0" err="1" smtClean="0">
                <a:latin typeface="Arial"/>
                <a:cs typeface="Arial"/>
              </a:rPr>
              <a:t>ImageView</a:t>
            </a:r>
            <a:endParaRPr lang="he-IL" sz="2400" spc="15" dirty="0" smtClean="0">
              <a:latin typeface="Arial"/>
              <a:cs typeface="Arial"/>
            </a:endParaRPr>
          </a:p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תכונת </a:t>
            </a:r>
            <a:r>
              <a:rPr lang="en-US" sz="2400" spc="15" dirty="0" err="1" smtClean="0">
                <a:latin typeface="Arial"/>
                <a:cs typeface="Arial"/>
              </a:rPr>
              <a:t>android:src</a:t>
            </a:r>
            <a:r>
              <a:rPr lang="he-IL" sz="2400" spc="15" dirty="0" smtClean="0">
                <a:latin typeface="Arial"/>
                <a:cs typeface="Arial"/>
              </a:rPr>
              <a:t> – בוחרים תמונה להצגה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15" y="1476101"/>
            <a:ext cx="2703875" cy="48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הוספת מפסק </a:t>
            </a:r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174583" y="1945235"/>
            <a:ext cx="96682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בכדי להציג מפסק נשתמש ב </a:t>
            </a:r>
            <a:r>
              <a:rPr lang="en-US" sz="2400" spc="15" dirty="0" smtClean="0">
                <a:latin typeface="Arial"/>
                <a:cs typeface="Arial"/>
              </a:rPr>
              <a:t>Switch</a:t>
            </a:r>
            <a:endParaRPr lang="he-IL" sz="2400" spc="15" dirty="0" smtClean="0">
              <a:latin typeface="Arial"/>
              <a:cs typeface="Arial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60275" y="2667752"/>
            <a:ext cx="5827236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Switch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:id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="@+id/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swt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:layout_width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:layout_height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android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:text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="switch"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/&gt;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8" y="1383587"/>
            <a:ext cx="2756128" cy="48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3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מאזין </a:t>
            </a:r>
            <a:r>
              <a:rPr lang="he-IL" dirty="0"/>
              <a:t>ל</a:t>
            </a:r>
            <a:r>
              <a:rPr lang="he-IL" dirty="0" smtClean="0"/>
              <a:t>מפסק </a:t>
            </a:r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4585063" y="1739136"/>
            <a:ext cx="731166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נסתיר ונציג את התמונה בהתאם לשינוי לחיצה.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55993" y="2455246"/>
            <a:ext cx="6769802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ImageView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Switch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aswitch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protected void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onCreate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(Bundle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savedInstanceState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.onCreate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savedInstanceState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setContentView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R.layout.</a:t>
            </a:r>
            <a:r>
              <a:rPr kumimoji="0" lang="en-US" altLang="en-US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activity_main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findViewById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R.id.</a:t>
            </a:r>
            <a:r>
              <a:rPr kumimoji="0" lang="en-US" altLang="en-US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aswitch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findViewById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R.id.</a:t>
            </a:r>
            <a:r>
              <a:rPr kumimoji="0" lang="en-US" altLang="en-US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swt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290457" y="5040569"/>
            <a:ext cx="614667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b="1" spc="15" dirty="0" smtClean="0">
                <a:latin typeface="Arial"/>
                <a:cs typeface="Arial"/>
              </a:rPr>
              <a:t>הכוונה:</a:t>
            </a:r>
          </a:p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בכדי לשנות תכונות של תמונה, יש לגשת לתמונה דרך ה </a:t>
            </a:r>
            <a:r>
              <a:rPr lang="en-US" sz="2400" spc="15" dirty="0" smtClean="0">
                <a:latin typeface="Arial"/>
                <a:cs typeface="Arial"/>
              </a:rPr>
              <a:t>Activity</a:t>
            </a:r>
            <a:r>
              <a:rPr lang="he-IL" sz="2400" spc="15" dirty="0" smtClean="0"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8" y="1383587"/>
            <a:ext cx="2756128" cy="48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5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מאזין </a:t>
            </a:r>
            <a:r>
              <a:rPr lang="he-IL" dirty="0"/>
              <a:t>ל</a:t>
            </a:r>
            <a:r>
              <a:rPr lang="he-IL" dirty="0" smtClean="0"/>
              <a:t>מפסק </a:t>
            </a:r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5131" y="5142353"/>
            <a:ext cx="6773598" cy="111034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sz="2400" dirty="0" smtClean="0"/>
              <a:t>לא הגדרנו למחלקה מאזין של מפסק ולכן נקבל שגיאה. לחיצה על הבלון האדום תוסיף כותרת למחלקה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685198"/>
            <a:ext cx="6769802" cy="3139321"/>
            <a:chOff x="574766" y="2003032"/>
            <a:chExt cx="6769802" cy="3139321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574766" y="2003032"/>
              <a:ext cx="6769802" cy="31393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private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ImageView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img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private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Switch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aswitch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/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Consolas" panose="020B0609020204030204" pitchFamily="49" charset="0"/>
                </a:rPr>
                <a:t>@Override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protected void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onCreate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(Bundle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savedInstanceState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 {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Consolas" panose="020B0609020204030204" pitchFamily="49" charset="0"/>
                </a:rPr>
                <a:t>super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.onCreate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savedInstanceState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setContentView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R.layout.</a:t>
              </a:r>
              <a:r>
                <a:rPr kumimoji="0" lang="en-US" altLang="en-US" b="1" i="1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actaivity_main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img</a:t>
              </a: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=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findViewById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R.id.</a:t>
              </a:r>
              <a:r>
                <a:rPr kumimoji="0" lang="en-US" altLang="en-US" b="1" i="1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img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aswitch</a:t>
              </a: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=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findViewById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R.id.</a:t>
              </a:r>
              <a:r>
                <a:rPr kumimoji="0" lang="en-US" altLang="en-US" b="1" i="1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swt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   </a:t>
              </a:r>
              <a:r>
                <a:rPr kumimoji="0" lang="en-US" altLang="en-US" b="1" i="0" u="none" strike="noStrike" cap="none" normalizeH="0" baseline="0" dirty="0" err="1" smtClean="0">
                  <a:ln>
                    <a:noFill/>
                  </a:ln>
                  <a:solidFill>
                    <a:srgbClr val="660E7A"/>
                  </a:solidFill>
                  <a:effectLst/>
                  <a:latin typeface="Consolas" panose="020B0609020204030204" pitchFamily="49" charset="0"/>
                </a:rPr>
                <a:t>aswitch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.setOnCheckedChangeListener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954" y="4415248"/>
              <a:ext cx="512658" cy="4876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309360" y="3432683"/>
            <a:ext cx="4962644" cy="721217"/>
            <a:chOff x="6023035" y="2936383"/>
            <a:chExt cx="4962644" cy="721217"/>
          </a:xfrm>
        </p:grpSpPr>
        <p:sp>
          <p:nvSpPr>
            <p:cNvPr id="8" name="Rectangle 7"/>
            <p:cNvSpPr/>
            <p:nvPr/>
          </p:nvSpPr>
          <p:spPr>
            <a:xfrm>
              <a:off x="7675808" y="2936383"/>
              <a:ext cx="3309871" cy="72121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he-IL" dirty="0" smtClean="0"/>
                <a:t>נרשם למאזין בקוד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023035" y="3315022"/>
              <a:ext cx="1652774" cy="3425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7008729" y="4365115"/>
            <a:ext cx="4933744" cy="67061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this</a:t>
            </a:r>
            <a:r>
              <a:rPr lang="he-IL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מתייחס לפעולה האזנה של המחלקה.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3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dirty="0"/>
              <a:t>מאזין למפסק </a:t>
            </a:r>
            <a:r>
              <a:rPr lang="en-US" dirty="0"/>
              <a:t>Switch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1703" y="1730977"/>
            <a:ext cx="96682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התווספה לכותרת המחלקה הגדרה של מימוש ממשק שינוי מצב מפסק.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5760" y="2393316"/>
            <a:ext cx="11517897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MainActivity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AppCompatActivity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implements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CompoundButton.OnCheckedChangeListener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991703" y="3024877"/>
            <a:ext cx="96682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buClr>
                <a:srgbClr val="0A080A"/>
              </a:buClr>
              <a:tabLst>
                <a:tab pos="317500" algn="l"/>
              </a:tabLst>
            </a:pPr>
            <a:r>
              <a:rPr lang="he-IL" sz="2400" spc="15" dirty="0" smtClean="0">
                <a:latin typeface="Arial"/>
                <a:cs typeface="Arial"/>
              </a:rPr>
              <a:t>עכשיו יש לממש את פעולת הממשק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5760" y="4029642"/>
            <a:ext cx="9809096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onCheckedChanged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CompoundButton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buttonView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isChecked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isChecked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.setVisibility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View.</a:t>
            </a:r>
            <a:r>
              <a:rPr kumimoji="0" lang="en-US" altLang="en-US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INVISIBLE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else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.setVisibility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View.</a:t>
            </a:r>
            <a:r>
              <a:rPr kumimoji="0" lang="en-US" altLang="en-US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VISIBLE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6250" y="5188075"/>
            <a:ext cx="4933744" cy="67061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he-IL" alt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מקבלים את הכפתור ואת מצבו – דולק / כבוי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7262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649</TotalTime>
  <Words>415</Words>
  <Application>Microsoft Office PowerPoint</Application>
  <PresentationFormat>Widescreen</PresentationFormat>
  <Paragraphs>100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Calibri</vt:lpstr>
      <vt:lpstr>Consolas</vt:lpstr>
      <vt:lpstr>Contents Slide Master</vt:lpstr>
      <vt:lpstr>תמונות, מפסקים ועוד קצת...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Layout</dc:title>
  <dc:creator>Cohen, Hagit IDC</dc:creator>
  <cp:keywords>CTPClassification=CTP_NWR:VisualMarkings=</cp:keywords>
  <cp:lastModifiedBy>User</cp:lastModifiedBy>
  <cp:revision>87</cp:revision>
  <dcterms:created xsi:type="dcterms:W3CDTF">2016-09-11T07:45:44Z</dcterms:created>
  <dcterms:modified xsi:type="dcterms:W3CDTF">2020-06-29T05:39:06Z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ece7098b-eb0b-4a13-90a2-19a96f81b87c</vt:lpwstr>
  </property>
  <property fmtid="{D5CDD505-2E9C-101B-9397-08002B2CF9AE}" pid="3" name="CTP_TimeStamp">
    <vt:lpwstr>2016-09-12 13:06:09Z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