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5" r:id="rId9"/>
    <p:sldId id="263" r:id="rId10"/>
    <p:sldId id="264" r:id="rId11"/>
    <p:sldId id="266" r:id="rId12"/>
    <p:sldId id="267" r:id="rId13"/>
    <p:sldId id="269" r:id="rId14"/>
    <p:sldId id="271" r:id="rId15"/>
    <p:sldId id="268" r:id="rId16"/>
    <p:sldId id="270" r:id="rId17"/>
    <p:sldId id="272" r:id="rId18"/>
    <p:sldId id="273" r:id="rId19"/>
    <p:sldId id="274" r:id="rId20"/>
    <p:sldId id="275" r:id="rId21"/>
    <p:sldId id="276" r:id="rId22"/>
    <p:sldId id="277" r:id="rId23"/>
    <p:sldId id="278" r:id="rId24"/>
    <p:sldId id="279" r:id="rId25"/>
    <p:sldId id="280" r:id="rId26"/>
    <p:sldId id="281" r:id="rId27"/>
    <p:sldId id="283" r:id="rId28"/>
    <p:sldId id="284" r:id="rId29"/>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1473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0D58F684-1F0B-47D3-97B1-001B54E4A8B2}" type="datetimeFigureOut">
              <a:rPr lang="he-IL" smtClean="0"/>
              <a:pPr/>
              <a:t>כ"א/אדר/תשע"ג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097A785-F7B1-4322-A774-86B726D53721}" type="slidenum">
              <a:rPr lang="he-IL" smtClean="0"/>
              <a:pPr/>
              <a:t>‹#›</a:t>
            </a:fld>
            <a:endParaRPr lang="he-IL"/>
          </a:p>
        </p:txBody>
      </p:sp>
    </p:spTree>
    <p:extLst>
      <p:ext uri="{BB962C8B-B14F-4D97-AF65-F5344CB8AC3E}">
        <p14:creationId xmlns:p14="http://schemas.microsoft.com/office/powerpoint/2010/main" xmlns="" val="2845448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0D58F684-1F0B-47D3-97B1-001B54E4A8B2}" type="datetimeFigureOut">
              <a:rPr lang="he-IL" smtClean="0"/>
              <a:pPr/>
              <a:t>כ"א/אדר/תשע"ג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097A785-F7B1-4322-A774-86B726D53721}" type="slidenum">
              <a:rPr lang="he-IL" smtClean="0"/>
              <a:pPr/>
              <a:t>‹#›</a:t>
            </a:fld>
            <a:endParaRPr lang="he-IL"/>
          </a:p>
        </p:txBody>
      </p:sp>
    </p:spTree>
    <p:extLst>
      <p:ext uri="{BB962C8B-B14F-4D97-AF65-F5344CB8AC3E}">
        <p14:creationId xmlns:p14="http://schemas.microsoft.com/office/powerpoint/2010/main" xmlns="" val="3097023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0D58F684-1F0B-47D3-97B1-001B54E4A8B2}" type="datetimeFigureOut">
              <a:rPr lang="he-IL" smtClean="0"/>
              <a:pPr/>
              <a:t>כ"א/אדר/תשע"ג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097A785-F7B1-4322-A774-86B726D53721}" type="slidenum">
              <a:rPr lang="he-IL" smtClean="0"/>
              <a:pPr/>
              <a:t>‹#›</a:t>
            </a:fld>
            <a:endParaRPr lang="he-IL"/>
          </a:p>
        </p:txBody>
      </p:sp>
    </p:spTree>
    <p:extLst>
      <p:ext uri="{BB962C8B-B14F-4D97-AF65-F5344CB8AC3E}">
        <p14:creationId xmlns:p14="http://schemas.microsoft.com/office/powerpoint/2010/main" xmlns="" val="676695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0D58F684-1F0B-47D3-97B1-001B54E4A8B2}" type="datetimeFigureOut">
              <a:rPr lang="he-IL" smtClean="0"/>
              <a:pPr/>
              <a:t>כ"א/אדר/תשע"ג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097A785-F7B1-4322-A774-86B726D53721}" type="slidenum">
              <a:rPr lang="he-IL" smtClean="0"/>
              <a:pPr/>
              <a:t>‹#›</a:t>
            </a:fld>
            <a:endParaRPr lang="he-IL"/>
          </a:p>
        </p:txBody>
      </p:sp>
    </p:spTree>
    <p:extLst>
      <p:ext uri="{BB962C8B-B14F-4D97-AF65-F5344CB8AC3E}">
        <p14:creationId xmlns:p14="http://schemas.microsoft.com/office/powerpoint/2010/main" xmlns="" val="2295372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0D58F684-1F0B-47D3-97B1-001B54E4A8B2}" type="datetimeFigureOut">
              <a:rPr lang="he-IL" smtClean="0"/>
              <a:pPr/>
              <a:t>כ"א/אדר/תשע"ג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9097A785-F7B1-4322-A774-86B726D53721}" type="slidenum">
              <a:rPr lang="he-IL" smtClean="0"/>
              <a:pPr/>
              <a:t>‹#›</a:t>
            </a:fld>
            <a:endParaRPr lang="he-IL"/>
          </a:p>
        </p:txBody>
      </p:sp>
    </p:spTree>
    <p:extLst>
      <p:ext uri="{BB962C8B-B14F-4D97-AF65-F5344CB8AC3E}">
        <p14:creationId xmlns:p14="http://schemas.microsoft.com/office/powerpoint/2010/main" xmlns="" val="750197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0D58F684-1F0B-47D3-97B1-001B54E4A8B2}" type="datetimeFigureOut">
              <a:rPr lang="he-IL" smtClean="0"/>
              <a:pPr/>
              <a:t>כ"א/אדר/תשע"ג</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097A785-F7B1-4322-A774-86B726D53721}" type="slidenum">
              <a:rPr lang="he-IL" smtClean="0"/>
              <a:pPr/>
              <a:t>‹#›</a:t>
            </a:fld>
            <a:endParaRPr lang="he-IL"/>
          </a:p>
        </p:txBody>
      </p:sp>
    </p:spTree>
    <p:extLst>
      <p:ext uri="{BB962C8B-B14F-4D97-AF65-F5344CB8AC3E}">
        <p14:creationId xmlns:p14="http://schemas.microsoft.com/office/powerpoint/2010/main" xmlns="" val="1849846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0D58F684-1F0B-47D3-97B1-001B54E4A8B2}" type="datetimeFigureOut">
              <a:rPr lang="he-IL" smtClean="0"/>
              <a:pPr/>
              <a:t>כ"א/אדר/תשע"ג</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9097A785-F7B1-4322-A774-86B726D53721}" type="slidenum">
              <a:rPr lang="he-IL" smtClean="0"/>
              <a:pPr/>
              <a:t>‹#›</a:t>
            </a:fld>
            <a:endParaRPr lang="he-IL"/>
          </a:p>
        </p:txBody>
      </p:sp>
    </p:spTree>
    <p:extLst>
      <p:ext uri="{BB962C8B-B14F-4D97-AF65-F5344CB8AC3E}">
        <p14:creationId xmlns:p14="http://schemas.microsoft.com/office/powerpoint/2010/main" xmlns="" val="3043228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0D58F684-1F0B-47D3-97B1-001B54E4A8B2}" type="datetimeFigureOut">
              <a:rPr lang="he-IL" smtClean="0"/>
              <a:pPr/>
              <a:t>כ"א/אדר/תשע"ג</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9097A785-F7B1-4322-A774-86B726D53721}" type="slidenum">
              <a:rPr lang="he-IL" smtClean="0"/>
              <a:pPr/>
              <a:t>‹#›</a:t>
            </a:fld>
            <a:endParaRPr lang="he-IL"/>
          </a:p>
        </p:txBody>
      </p:sp>
    </p:spTree>
    <p:extLst>
      <p:ext uri="{BB962C8B-B14F-4D97-AF65-F5344CB8AC3E}">
        <p14:creationId xmlns:p14="http://schemas.microsoft.com/office/powerpoint/2010/main" xmlns="" val="11395453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0D58F684-1F0B-47D3-97B1-001B54E4A8B2}" type="datetimeFigureOut">
              <a:rPr lang="he-IL" smtClean="0"/>
              <a:pPr/>
              <a:t>כ"א/אדר/תשע"ג</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9097A785-F7B1-4322-A774-86B726D53721}" type="slidenum">
              <a:rPr lang="he-IL" smtClean="0"/>
              <a:pPr/>
              <a:t>‹#›</a:t>
            </a:fld>
            <a:endParaRPr lang="he-IL"/>
          </a:p>
        </p:txBody>
      </p:sp>
    </p:spTree>
    <p:extLst>
      <p:ext uri="{BB962C8B-B14F-4D97-AF65-F5344CB8AC3E}">
        <p14:creationId xmlns:p14="http://schemas.microsoft.com/office/powerpoint/2010/main" xmlns="" val="2538545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0D58F684-1F0B-47D3-97B1-001B54E4A8B2}" type="datetimeFigureOut">
              <a:rPr lang="he-IL" smtClean="0"/>
              <a:pPr/>
              <a:t>כ"א/אדר/תשע"ג</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097A785-F7B1-4322-A774-86B726D53721}" type="slidenum">
              <a:rPr lang="he-IL" smtClean="0"/>
              <a:pPr/>
              <a:t>‹#›</a:t>
            </a:fld>
            <a:endParaRPr lang="he-IL"/>
          </a:p>
        </p:txBody>
      </p:sp>
    </p:spTree>
    <p:extLst>
      <p:ext uri="{BB962C8B-B14F-4D97-AF65-F5344CB8AC3E}">
        <p14:creationId xmlns:p14="http://schemas.microsoft.com/office/powerpoint/2010/main" xmlns="" val="1838550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0D58F684-1F0B-47D3-97B1-001B54E4A8B2}" type="datetimeFigureOut">
              <a:rPr lang="he-IL" smtClean="0"/>
              <a:pPr/>
              <a:t>כ"א/אדר/תשע"ג</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9097A785-F7B1-4322-A774-86B726D53721}" type="slidenum">
              <a:rPr lang="he-IL" smtClean="0"/>
              <a:pPr/>
              <a:t>‹#›</a:t>
            </a:fld>
            <a:endParaRPr lang="he-IL"/>
          </a:p>
        </p:txBody>
      </p:sp>
    </p:spTree>
    <p:extLst>
      <p:ext uri="{BB962C8B-B14F-4D97-AF65-F5344CB8AC3E}">
        <p14:creationId xmlns:p14="http://schemas.microsoft.com/office/powerpoint/2010/main" xmlns="" val="11371761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0D58F684-1F0B-47D3-97B1-001B54E4A8B2}" type="datetimeFigureOut">
              <a:rPr lang="he-IL" smtClean="0"/>
              <a:pPr/>
              <a:t>כ"א/אדר/תשע"ג</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097A785-F7B1-4322-A774-86B726D53721}" type="slidenum">
              <a:rPr lang="he-IL" smtClean="0"/>
              <a:pPr/>
              <a:t>‹#›</a:t>
            </a:fld>
            <a:endParaRPr lang="he-IL"/>
          </a:p>
        </p:txBody>
      </p:sp>
    </p:spTree>
    <p:extLst>
      <p:ext uri="{BB962C8B-B14F-4D97-AF65-F5344CB8AC3E}">
        <p14:creationId xmlns:p14="http://schemas.microsoft.com/office/powerpoint/2010/main" xmlns="" val="3511796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ideo" Target="file:///C:\Users\lior\Downloads\&#1490;'&#1511;&#1493;%20&#1488;&#1497;&#1497;&#1494;&#1504;&#1489;&#1512;&#1490;%20&#1502;&#1491;&#1489;&#1512;-%20&#1488;&#1504;&#1497;%20&#1502;&#1514;%20&#1500;&#1495;&#1494;&#1493;&#1512;.mp4"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2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r>
              <a:rPr lang="he-IL" dirty="0" smtClean="0"/>
              <a:t>פוליטיקה בעידן הטלוויזיה.</a:t>
            </a:r>
            <a:endParaRPr lang="he-IL" dirty="0"/>
          </a:p>
        </p:txBody>
      </p:sp>
      <p:sp>
        <p:nvSpPr>
          <p:cNvPr id="3" name="כותרת משנה 2"/>
          <p:cNvSpPr>
            <a:spLocks noGrp="1"/>
          </p:cNvSpPr>
          <p:nvPr>
            <p:ph type="subTitle" idx="1"/>
          </p:nvPr>
        </p:nvSpPr>
        <p:spPr/>
        <p:txBody>
          <a:bodyPr/>
          <a:lstStyle/>
          <a:p>
            <a:endParaRPr lang="he-IL"/>
          </a:p>
        </p:txBody>
      </p:sp>
    </p:spTree>
    <p:extLst>
      <p:ext uri="{BB962C8B-B14F-4D97-AF65-F5344CB8AC3E}">
        <p14:creationId xmlns:p14="http://schemas.microsoft.com/office/powerpoint/2010/main" xmlns="" val="11282515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418058"/>
          </a:xfrm>
        </p:spPr>
        <p:txBody>
          <a:bodyPr>
            <a:normAutofit fontScale="90000"/>
          </a:bodyPr>
          <a:lstStyle/>
          <a:p>
            <a:r>
              <a:rPr lang="he-IL" dirty="0" smtClean="0"/>
              <a:t>הגיבור בתקופות שונות.</a:t>
            </a:r>
            <a:endParaRPr lang="he-IL" dirty="0"/>
          </a:p>
        </p:txBody>
      </p:sp>
      <p:sp>
        <p:nvSpPr>
          <p:cNvPr id="3" name="מציין מיקום תוכן 2"/>
          <p:cNvSpPr>
            <a:spLocks noGrp="1"/>
          </p:cNvSpPr>
          <p:nvPr>
            <p:ph idx="1"/>
          </p:nvPr>
        </p:nvSpPr>
        <p:spPr>
          <a:xfrm>
            <a:off x="457200" y="908720"/>
            <a:ext cx="8229600" cy="5616624"/>
          </a:xfrm>
        </p:spPr>
        <p:txBody>
          <a:bodyPr>
            <a:normAutofit fontScale="70000" lnSpcReduction="20000"/>
          </a:bodyPr>
          <a:lstStyle/>
          <a:p>
            <a:pPr marL="0" indent="0">
              <a:buNone/>
            </a:pPr>
            <a:r>
              <a:rPr lang="he-IL" b="1" dirty="0" smtClean="0">
                <a:effectLst/>
              </a:rPr>
              <a:t/>
            </a:r>
            <a:br>
              <a:rPr lang="he-IL" b="1" dirty="0" smtClean="0">
                <a:effectLst/>
              </a:rPr>
            </a:br>
            <a:r>
              <a:rPr lang="he-IL" b="1" dirty="0" smtClean="0">
                <a:effectLst/>
              </a:rPr>
              <a:t>הגיבור האוראלי</a:t>
            </a:r>
            <a:r>
              <a:rPr lang="he-IL" dirty="0" smtClean="0">
                <a:effectLst/>
              </a:rPr>
              <a:t> – יכולת הזיכרון האנושי הגבילה את כמות הסיפורים ואת מספר הגיבורים. </a:t>
            </a:r>
            <a:r>
              <a:rPr lang="he-IL" dirty="0" smtClean="0">
                <a:effectLst/>
              </a:rPr>
              <a:t>הסיפורים עברו מפה לאוזן. לכן, </a:t>
            </a:r>
            <a:r>
              <a:rPr lang="he-IL" dirty="0" smtClean="0">
                <a:effectLst/>
              </a:rPr>
              <a:t>הגיבורים האוראליים היו מעובים – פעולות של מספר דמויות היו מיוחסות לדמות אחת. נעשה שימוש בקלישאות ובסופרלטיבים כמו: החייל האמיץ, הנסיכה היפיפייה</a:t>
            </a:r>
            <a:r>
              <a:rPr lang="he-IL" dirty="0" smtClean="0">
                <a:effectLst/>
              </a:rPr>
              <a:t>. לא ניתן להוכיח את אמיתות סיפור הגבורה.</a:t>
            </a:r>
            <a:endParaRPr lang="he-IL" dirty="0" smtClean="0">
              <a:effectLst/>
            </a:endParaRPr>
          </a:p>
          <a:p>
            <a:pPr marL="0" indent="0">
              <a:buNone/>
            </a:pPr>
            <a:r>
              <a:rPr lang="he-IL" dirty="0" smtClean="0">
                <a:effectLst/>
              </a:rPr>
              <a:t/>
            </a:r>
            <a:br>
              <a:rPr lang="he-IL" dirty="0" smtClean="0">
                <a:effectLst/>
              </a:rPr>
            </a:br>
            <a:r>
              <a:rPr lang="he-IL" b="1" dirty="0" smtClean="0">
                <a:effectLst/>
              </a:rPr>
              <a:t>גיבור תרבות הכתב</a:t>
            </a:r>
            <a:r>
              <a:rPr lang="he-IL" dirty="0" smtClean="0">
                <a:effectLst/>
              </a:rPr>
              <a:t> – הכנסת הכתב והדפוס הרחיבה את הזיכרון האנושי. אין צורך בדמות מעובה, לכן הגיבורים הם בני תמותה: סופרים, הוגים, ממציאים, אמנים ועוד. גיבורים הידועים בשל רעיונותיהם הייחודיים</a:t>
            </a:r>
            <a:r>
              <a:rPr lang="he-IL" dirty="0" smtClean="0">
                <a:effectLst/>
              </a:rPr>
              <a:t>. בטקסט הכתוב ניתן לחזור ולעיין, ללמוד, לנתח, לבקר, להשוות.</a:t>
            </a:r>
            <a:endParaRPr lang="he-IL" dirty="0" smtClean="0">
              <a:effectLst/>
            </a:endParaRPr>
          </a:p>
          <a:p>
            <a:pPr marL="0" indent="0">
              <a:buNone/>
            </a:pPr>
            <a:r>
              <a:rPr lang="he-IL" dirty="0" smtClean="0">
                <a:effectLst/>
              </a:rPr>
              <a:t/>
            </a:r>
            <a:br>
              <a:rPr lang="he-IL" dirty="0" smtClean="0">
                <a:effectLst/>
              </a:rPr>
            </a:br>
            <a:r>
              <a:rPr lang="he-IL" b="1" dirty="0" smtClean="0">
                <a:effectLst/>
              </a:rPr>
              <a:t>הגיבור האלקטרוני</a:t>
            </a:r>
            <a:r>
              <a:rPr lang="he-IL" dirty="0" smtClean="0">
                <a:effectLst/>
              </a:rPr>
              <a:t> – סלבריטאי, ידוען מפורסם, עכשווי ובדרן. הגיבור האלקטרוני הוא תוצר של הסביבה, </a:t>
            </a:r>
            <a:r>
              <a:rPr lang="he-IL" dirty="0" smtClean="0">
                <a:effectLst/>
              </a:rPr>
              <a:t>דימוי שבונה התקשורת, </a:t>
            </a:r>
            <a:r>
              <a:rPr lang="he-IL" u="sng" dirty="0" smtClean="0">
                <a:effectLst/>
              </a:rPr>
              <a:t>בר-חלוף</a:t>
            </a:r>
            <a:r>
              <a:rPr lang="he-IL" dirty="0" smtClean="0">
                <a:effectLst/>
              </a:rPr>
              <a:t>. </a:t>
            </a:r>
            <a:endParaRPr lang="he-IL" dirty="0" smtClean="0">
              <a:effectLst/>
            </a:endParaRPr>
          </a:p>
          <a:p>
            <a:pPr marL="0" indent="0">
              <a:buNone/>
            </a:pPr>
            <a:r>
              <a:rPr lang="he-IL" dirty="0" smtClean="0">
                <a:effectLst/>
              </a:rPr>
              <a:t>דמות </a:t>
            </a:r>
            <a:r>
              <a:rPr lang="he-IL" dirty="0" smtClean="0">
                <a:effectLst/>
              </a:rPr>
              <a:t>שבדרך כלל אינה מעוררת יראת כבוד, אך בונה סביבה ונבנית ממעריצים הפכפכים. </a:t>
            </a:r>
            <a:endParaRPr lang="he-IL" dirty="0" smtClean="0">
              <a:effectLst/>
            </a:endParaRPr>
          </a:p>
          <a:p>
            <a:pPr marL="0" indent="0">
              <a:buNone/>
            </a:pPr>
            <a:r>
              <a:rPr lang="he-IL" dirty="0" smtClean="0">
                <a:effectLst/>
              </a:rPr>
              <a:t>האמן </a:t>
            </a:r>
            <a:r>
              <a:rPr lang="he-IL" dirty="0" smtClean="0">
                <a:effectLst/>
              </a:rPr>
              <a:t>אנדי וורהול אמר: "בעתיד כל אחד יהיה מפורסם ל- 15 דקות". </a:t>
            </a:r>
            <a:endParaRPr lang="he-IL" dirty="0"/>
          </a:p>
        </p:txBody>
      </p:sp>
    </p:spTree>
    <p:extLst>
      <p:ext uri="{BB962C8B-B14F-4D97-AF65-F5344CB8AC3E}">
        <p14:creationId xmlns:p14="http://schemas.microsoft.com/office/powerpoint/2010/main" xmlns="" val="30698684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תקשורת אוראלית – בעל פה.</a:t>
            </a:r>
            <a:endParaRPr lang="he-IL" dirty="0"/>
          </a:p>
        </p:txBody>
      </p:sp>
      <p:sp>
        <p:nvSpPr>
          <p:cNvPr id="3" name="מציין מיקום תוכן 2"/>
          <p:cNvSpPr>
            <a:spLocks noGrp="1"/>
          </p:cNvSpPr>
          <p:nvPr>
            <p:ph idx="1"/>
          </p:nvPr>
        </p:nvSpPr>
        <p:spPr/>
        <p:txBody>
          <a:bodyPr>
            <a:normAutofit/>
          </a:bodyPr>
          <a:lstStyle/>
          <a:p>
            <a:pPr>
              <a:buNone/>
            </a:pPr>
            <a:r>
              <a:rPr lang="he-IL" dirty="0" smtClean="0"/>
              <a:t>	לגיבור </a:t>
            </a:r>
            <a:r>
              <a:rPr lang="he-IL" dirty="0" smtClean="0"/>
              <a:t>תכונה </a:t>
            </a:r>
            <a:r>
              <a:rPr lang="he-IL" dirty="0" smtClean="0"/>
              <a:t>אחת </a:t>
            </a:r>
            <a:r>
              <a:rPr lang="he-IL" dirty="0" smtClean="0"/>
              <a:t>המאפיינת </a:t>
            </a:r>
            <a:r>
              <a:rPr lang="he-IL" dirty="0" smtClean="0"/>
              <a:t>אותו</a:t>
            </a:r>
            <a:r>
              <a:rPr lang="he-IL" dirty="0" smtClean="0"/>
              <a:t>. הגיבור </a:t>
            </a:r>
            <a:r>
              <a:rPr lang="he-IL" dirty="0" smtClean="0"/>
              <a:t>– חלק </a:t>
            </a:r>
            <a:r>
              <a:rPr lang="he-IL" dirty="0" smtClean="0"/>
              <a:t>מהמיתוסים, </a:t>
            </a:r>
            <a:r>
              <a:rPr lang="he-IL" dirty="0" smtClean="0"/>
              <a:t>עולם </a:t>
            </a:r>
            <a:r>
              <a:rPr lang="he-IL" dirty="0" smtClean="0"/>
              <a:t>הערכים </a:t>
            </a:r>
            <a:r>
              <a:rPr lang="he-IL" dirty="0" smtClean="0"/>
              <a:t>החברתיים.</a:t>
            </a:r>
          </a:p>
          <a:p>
            <a:pPr>
              <a:buNone/>
            </a:pPr>
            <a:endParaRPr lang="he-IL" dirty="0" smtClean="0"/>
          </a:p>
          <a:p>
            <a:pPr>
              <a:buNone/>
            </a:pPr>
            <a:endParaRPr lang="he-IL" dirty="0" smtClean="0"/>
          </a:p>
          <a:p>
            <a:pPr>
              <a:buNone/>
            </a:pPr>
            <a:r>
              <a:rPr lang="he-IL" dirty="0" smtClean="0"/>
              <a:t>'שמשון </a:t>
            </a:r>
            <a:r>
              <a:rPr lang="he-IL" dirty="0" smtClean="0"/>
              <a:t>הגיבור' </a:t>
            </a:r>
            <a:r>
              <a:rPr lang="he-IL" dirty="0" smtClean="0"/>
              <a:t>–מיתוס </a:t>
            </a:r>
            <a:r>
              <a:rPr lang="he-IL" dirty="0" smtClean="0"/>
              <a:t>של </a:t>
            </a:r>
            <a:r>
              <a:rPr lang="he-IL" dirty="0" smtClean="0"/>
              <a:t>גבורה.</a:t>
            </a:r>
          </a:p>
          <a:p>
            <a:pPr>
              <a:buNone/>
            </a:pPr>
            <a:endParaRPr lang="he-IL" dirty="0"/>
          </a:p>
        </p:txBody>
      </p:sp>
      <p:sp>
        <p:nvSpPr>
          <p:cNvPr id="1026" name="AutoShape 2" descr="data:image/jpeg;base64,/9j/4AAQSkZJRgABAQAAAQABAAD/2wCEAAkGBhQSERQUEhQWFRUUFxcYGBgYFxwYFxcaFxgYFRcWFxcXHSYeFxokGRcXHy8gIycpLCwsFR4xNTAqNSYrLCkBCQoKDgwOGg8PGiwcHCQpLCwsKSwpLCksLCwsLCwpLCwpLCksKSkpLCksLCksKSksLCwpLCwsLCwpLCksKSwsLP/AABEIAQMAwgMBIgACEQEDEQH/xAAcAAAABwEBAAAAAAAAAAAAAAAAAQIDBAUGBwj/xABFEAABAwIDBAcFBQUHAwUAAAABAAIRAyEEEjEFQVFhBhMicYGRoQcyscHRFEJSkvAjcrLh8RUkU2KCosIzc9IWF0OT4v/EABgBAAMBAQAAAAAAAAAAAAAAAAABAgME/8QAJREAAgICAgMAAQUBAAAAAAAAAAECESExAxITQVEyQmFxofAE/9oADAMBAAIRAxEAPwCidjg5sRY2mIM2JKTXmmwjUONovEkeiYrPeCwkHibXB0+aUzF5oGUwXeNt/IzC5yxTw0htgL6xrl3rG7UtiXni6R3Ax8luXv7Q5A+v9FhdpsBrPEmxHwBPrKqOweivbUIIIMEGQRqFosN0kdkByt6xpHvNlpEe936WVQ2mBojWjSZJpG9PMRwpfkI+Dk1X6c1SRmp0j+b/AMrKhTbgP1zUuKHZq6XT6q03pUzaBdwjlqpA9or99Fv5z9Fjw4EX4IwjqhWbMe0A/wCDf/uf/hKHtDG+i784/wDFYrOfJBHRDs3LfaDT/wAJ/g5qc/8AcGiR/wBOp/t/8lgwUYbOmqXRBZvKHTuiR7r2juB/5J13TegQQwPLyCGgsgTBibmy59mTuFfLhyP9UdEFlwXZnEk3mSeJNyfiq3aAD6on3WNl3ibN8bK2oUxv3gT4cPgqDGYqS+N7j5N7I+B800Ieo0qmIflZExOsAAQLeYsFrej+F6vNRJ0hxI47x8LcFX7CwDWMZUEudUANxYA2cB3Sb8gris4Mc0gReCeINr/rcpk/QyRSGR5EyHeVrj5pzrIcD+rpjEti95Fwn61OR2d4lZlC3DtSfpqmdobNbXZ1byQCWkneII08JHinSJAP6lN1K0mDAiDJlAGtotDGhrQA1oAAGgAEADwQWdo9JgGgEEwAJ421QXN0Z1eSJT4rrCTlcBOUEagGSZHhCOnh+r7M6ic3HjbjZN1q5fOWJzNE9xifL4pj7S4uLJkWBtpF9OU6rro5BZu50nQAW0v/AFWHxFXNWe78TnfG3otjWxUNfY9nMZixgE6+CxFVm9XETHwU2xxnkUjOYQY5WIkQmniDySi9Dv1CAF5BCEIBG1qAAAhKBjyQQAcoAwiRFyAFkynML77RxkehTIUrZ7h1g8T4gEhDAsqlXK1x/CDHhMLONeTltMbuN5g/BW21HRSgT2iPLUn09VU4YmeyM24gCZ8kkB0Gm7sOY2wHwO4Jxoz0QTrEeIsfgouAqkim4ggubBDhBB1EqXhD77DbePGxjyHmsmUSWuzUwTwv3ix9QhgqwcyxnKSPL9eiZwDgS9hmxkDfB19R6p6lDahDWgB3kSL/AFSAcwzT2uFiN3Ixy0803iKMka/QXMlOvff08EThBkn9fRIY39lO5ojd2h9EFLLhwCCAMhhKtRlZrKnaJlzHixfG6NJHBTaYL3OcIMGTIgiN/oqSvigalJuYl9OrfUQG+9r8eSt3vqNY0WDTMu1Jkga8Lq2JEba2dlEgmxBsOJgH+JZddJ2PsylinOZWGYMYDZxF81rtInensT7OcKfdNRvc+f4gUvKk6ZS421aOWVNITRXRK/sxYfdrvHe1p+BChYj2W1Pu12H95rm/CVXkj9DxyMS1yktPJXtX2b4se71bu58fxAJk9CsYBBoOP7pa74OlV3j9J6v4UlMyddE48el1Nq9G8Swy7D1gP+26POIUV7SPeBHeI+KaaehVQmZ+aOUQQTEGjBSWkFGHIAEp/BDtt7/kmE9gj2x4/AoA0uyNnCpVGYAinfiCbgD5/wClatrA0QBHdb4KBsTCZKQn3ndo+Og8viVOcVls1WEVu1GQQRrr4tP8wm2wKjXHR1vzaHzhTccJbPA/Gx+PoqsmWFu9hgcbXHyQSybUysqNIGpynnOnrCcxLTZ3Aymq/bYCN4B8dfipIdmaCd4mPiPNSIOq0RxHHkg0yBYTzScNBbH4bR6j0TlHeAkMK/JEl5EECswu3NkdSxlSjmtPWOLiT2ogmN2swN4T+w8ea1PI5zQWkAAkAuBkyBOtrxyV5i6fZA4kW9fks50g2C7O19IDS7RDYy/eGg+dlosqmLRu+i5A62BEFre+BJjxKvG1FjOhHSZtYdS6RVAzSbh4AAJHA745rXBc8408nVB4JESlZEy1ykUqgWLwaIS2ipVGgltLVOovDhG9ZykykhFBwAgqPVLT7wBnjf4oVaZm9vG6r6tU8eSUY2NsrtpbJoPJmjSP+hv0VPV6MYU//C0dxc34FaCu4FRXLsg2kYSSM3V6FYc6Z29zvqCodXoLT+7VeO9oPwhayomStVJmbijH1Og7/u1WnvaR8CUMD0QqtqtLywsB7UEzHCCB3eK18oKrZHVBhJclBICRQT6cgg7xCqaNCHOzAGRY75aSD6fwq5CqsY3LUzcCD4OsfmhksPA+65v4SfI3HrKdwTPeBPumR3O3ecpmm3LWg3DwR4i4+fmnG9mqODhl+Y9R6qSRxlnOEwHDXmP0UuiwMiHF1zfvRYinv0hLrYZpv97UHQeiQx4o1DNXvQQIrNq1y3LFzf5BNUa7nE5ho0XG43MHmqLD7exLzPVh+n3CBYzrMK2w+JfUMOp9W4kSQ4EGIEQB3b1bVAhe0uihpsp1sLna/Wo1jiHFpgnqxuOtuY4QrPod0oNUGjXMVWnszYvA1BFu2IvYTruKvGugRwWI6Z7HNOp9rpmJc0u4tducDwJA8e9L8sM1/HKOjtIRgqBhscHsa8WD2tcBwzAH5p011h1ZrZPY9SqVRVDMSpVLFrOUGWpE/GVwRO8eqp3VVKxOLaBck9wLvRoKyO3uldNjHCkZqaAFrhl4uOYCY4K+KF4RM5UaDPKMhYrBuc+HHFYhtSC4iJo23S5zRNxawup2A6YHOKdVgmJzDsyP3DoeME+S2cPhnf00L2pohLpYoOvLRwAMnvMfAKS2hKXah1ZBhKaxSzhkghPtYuow5iSKaehOtYjtQUR201D2vhZaDGstPjcfA+at2UpKdx+AzUXgagSO9va+UeKhzpj62jH4iqcrHi5bc/6dfh6qVjm2Dhugj4hR6bAQQG2BkX/EL233CW3EAUZc9rQwlpzbwNI5wQtTnLAw5oO4gHzTbcS0NDSdP0JH60TezXg09ZjThB7TSPP0TbHkPc3ICTqeQ4HuJSAmwf0USQLWymyCQyk/U7uf65pzZ+Bmq0tcYBkg7wIOnkmCJjeDbSdRZOYDZ5NQ6ghpI3XBAAtuVgtmmpPDhOlyI32MLH9OMTUNRlAB2VzQQG3zvzEAEcBHmZV1gdr08rnOIZoTeAOMzos5hXOxO0TUYS5tN4OcHsimNBBG+I/1G29EPpryfEbPC5gxgeQXhrQ4jTNAn1TudEiLSpwDsVnS2VSmUpjCdP5JugVids7Se2kRTMECZAk8GtaDbM51pOgk8FgNobOrNdTNdxc+pJMmYi2WfEW5hdEbRGpI4+KqOkGyH1qY6r32mRcDUiRJ7ge8BKEorQTjJkI4slmRzmt0It2RygC3fCqNp1C4Uy1we9jy0ZRBDSBAknTN8VbO6HF7Gl5IfHabnls74IE+qg47oi9gzYeQ/MNHwY0JknuSjKN7LkpNaNTsmsS1ol5sJLmxfeDIEmZ0/rZsqws/0ffiaf7PFCREsqAg/wCh5G/gT3cFehKSRKsPHYgim9w1axx8gSud7G6SYoVDn6ysGNcSwOE2abyZJE3tK6RTpynxRAuUlNRxQ3FyyUvRfa4xlPO0ZXNMObMxvB7ju7jwVpUB0WVxrxgNpCq21LEsIcGj3SSwEu3Zc8O43Pje7V25SoPYyo6HVDDRBM3DdRYXISabdrQJ0si9p7T6kNywXOI14fePlKs8FtDMxrojMJjWOR5rIbYxYNWGuGb3bz2QdTbfF1d7OMMAAIaLCdSPxHvMlJwtF3RR4+oKD3F05W5gYEnLq30hYba20OuqF0ZRoBqY+q2HtDeWsaWujNYjjG4eiwAB1K6Yas5J4dGs6GbUAd1T7gjsjuvBjxPmtHtGqbBsgi+np5LmdOu5pDmktI0IMHwV1gOlFT3ajp/C83I3Q47xzRKPsSZt3Ykz748kFnm46rAvU80FFDF0qp35dYIF+fgr3o9hZ6wi8QO7fCdxmymvjL2TAk5eekCFZUamUAAaADyEBKT+GnGrdnOOmOGNGoWQ4MecwJFjoSAd8OOnIKRsnFBlINZlv2jxk8TvjTwW32rhKeIZkrNDmzI3EHiCLgqoHRPDBmVrSLzmDjn89COREJ3caZVNStFHWx7+asNlbVcXAEgDvukO6KPBPV1wRwez5tPyUcdD6pdLqzG/ugu+MJdUPuzUO2zTGrpVftDpIwiG2VdiOhRI7OJdm/zNEehkKof0PxTD7rX8w8D0dBSXHH6HeXwucNtzNqVLr7a7MAx3arP4TAFr4rNLHDUEzaLXFj3q8wlJrHRAPAncpkki4tisNi6r7Uw4893iSpxwNSJdUbPAfVLZizo0iEqk9sHNcrNmohjKobLXB/8Al0PnomKe24eA624g6gqVRewExPmqzboBYHkCW/e32O/jZOIpGmobQpj74Tm1NrtDM1MB0a308N65fiscQJDkvBYmvZxp1SyQZFNxBi+sKvFeTLyJYNDtbFNxOTrWXpuzNIsRpI5iwseCz/SjHdbiqbniQGsBGkjrHE6aaqaamKqnsUHgf5hkHm+ErEdCX1cpfWaHD3gASALWB3nW8BawXXZE32WEN9HMOcRi9C5gJzHcAbGTxieZMLqB2bOkKowzw0ANADRoBYDwU6ntUt5rDk7N4NIUlkPHbGa6k9r9HNIIGtxum0rAY/2ejP8As6pDI0c3MQd+kCNOa3WJ2pm1MKqrY68CPH6b1XH2SyZcrTeDLYfoEyP2tcgn8LLDxcb+iuMH0GwYA7LqnNzzeDwbAhFtLahkaX4BRafSGpTALS0gO0ImZ1k6+RWr7PTIi0to1rNm0wBDGgcAIA7huQVEOnj/APBp/mcgsOvJ8/s278f+Q/hcV2m9xGqsW1As3gKkPAGaxj5K6utXEiDwTDSB0UapSSRUKX1k6pJNFumMIZk6Wyjbh50V2iaYhhUqlUG9MuwpGoKNrApdMpWit6S7M6xofT99gMj8TdbcwbjvKy2Fx+aBvXQqVMKn2x0WpPcazD1T2y4wJa+LnMLQeY8QVKa0x0yFRmxKkMpAm5RUXgtum6tA/cPmoNfRIbRaTEqP/Z/WuZS1DnQbxa5OnKVEZh6vWRI0mZVlgm9W5r3G7Xjym/pKNCLCl0Tw1AgtptLhvMvI7s5MKU6orbG4NrfedPdf1VYcs6WRCXZXslqiO4Sm8insezeEmpiKe4K1J/CepFYwo30iAXHQJ37TyTO1MTFMCdSNUWxOkiBiK/audAAq3EYmDzPilYjESb2VZicWc3ZdqIlapHM2KxtaSAo9cWHehVDswzCDCKsPd8fkqEFCJFnbxQTEW2zKreuYCHMDnNBm8S4CfIrov/pT8NRpHOQuY4DCN6xrmmTItJJsQfkupVMNLiGuIvo4EfBcfNJqqdHXwpZEDo4wGHPE8kr/ANO091SDzFkVbY1YiW9ru/morcHXFiHQsU2/1G9L4Hi+jrgeyQ7uUMbGqzZp8Fb4PZdRxsTbjZabZ+Ge0dt1/MpPmlH3YnFGbwGyqgHbNvwm8qZ/YjXmCzITvGnotBTwz81yC3yR1MCXOOgbFgJmeMzHosXOTdh2SwZ89HwyZynhzWd29Ww7G1KZMPLSIBmCRabW1WxxLXNng25DiIgXJmeC897T2g8Vqvbdd7yc1yDndYneYiecrbgjKb2KcuqLpuYWBB7j9U+HOjT1H1WYpbRdvul/2tG4+dl2dWYeQvX1XZgeA4pRxcwDoSJvoJv6KiZtdupZPiFOpdKGAR1RPiEnF/B+Q7q/Z1HFU81J7XCLFpB59qN/qqyr0SfEALD9AekdPrXuzCg0Nh2d2UOBjLDjYmRobwTG9dEZ0/wDG9vF0u4EuPkwFc6jOGEV2sztXYbm6gyFFGyiToVZ472i7Oeb1p5inUkeOVWudpptLS4te1rm9kgw4SJBggwUu81s0XVmdo7HM3VZ08w7aNOkBMuzHnbKB8StW/DFpmL8Cb+SxfTzEPdiGNcYLaY4GJLjYeAWkG5STsjkpRMfXxDi6+kCyYaQXSLR5kD4KTWp5XOfLidN260KJs/Egk5ry6dLn+S6jlH/AL9wdBrql12xE8EZd2j3prFu8LBUSMGs78IQUb7Wf0EaRVFvQovZq6DpYcF6Do1WOaHAzIBkxv71wt+IJjNBEcOS7RsjCtNCi4ts6nTNjGrAdFx/9MbSNuJ7JoxF4i3GR6BOvw7Hi5HpdV1bCMvGcHkJHqon2Zzb9b4ELm6I3/gti8Uh2YHiPqq7EbUe2+o3GFX4xjnXDgVEpte0+8RK1jxKhN0WjekD+Cc/tUuIJJEcFDZXO8Nd4fRWeFptdGZoB9PUJuCXoVgr1+sYKeUxUc1rz/ku5wPIgZP9a867cq0/tNfq5ydbUyycxIzEBxJ1J18Vtun/ALRcSyvVwtBv2cU3FrnzNRw3Fv3WAtIIiTBFwuYvK6eHi65MJyskCqEHVZUQlKDl00ZWSG80s1AorXqbgdluqXPZbx3nuHzSY1nQ0a4TbqqtMTsVkdkkHmZB71TYikWOLXaj9WQqYNNCsxNrmdw1PIL1DsejkwtBld/7ZtJjahbYZg0AiBa2luC89+znZv2jaeFpkSOszu7qQNU+HZA8V6RrYAk+6fJYc8bpF8bogV8Gz3s4K5R06rf318GQAxumkMaT5kldnp7JO8kcgvP/AEz2hm2liMpJy1ajLH8Lsn/FZcKqRfJK1RU4rFHV2hJsmcJiw3Ua6bvNN1MRaNYRYalM2ldRkWmGeDcb0WJqXMDztuujwdOGjuSa7ruTJIX2o8QglfYm/iRKSjQuYOz4LtXRd2bBYY7uqYLchl+S4to0LqnRKrODo8AHCe57gseZWiuN5NNUqwNY9UjqWOuVBDuH1SevdujyXP4zfsWOQD7t/wBb0iuXGzWiO5R6dN51jzUhtM8fWU1xich6BFxfuTIwrSdE/Tonin20loopEORy/wBo3stq4qp9pwhzPcAH03uicohppuNhYRlPgdy4tVGXW7vOPJeugDuXmPp7ss4bH4ikRH7Rzm82VDnYfJwHeCujjd4MpGcHFWGzNhV8ST1NKpUy69XTc+JmPdBjQ68FBa66757C8KBgKr49+uRPEMYwDyLnea0k6RKRxirsOpSqmnWpupObEsdZ9wCJG4EEFW9F0BbD2ybM6vG0qwHZrUwP9VI5T/tcxYV1cKNmscD2JO9bDoL7McPtOk+tXqVWmm/qw2mWgEBrXyS5pMy/0WIqPJBI3Lufsb2c6ns1r3CDXqPqj93ssafEMnucEaCTJfRf2X4LZ9XrqDahqZS3M+oXQHa2EN9FqHjmnYROYoavZCI3ebLyltHEE1aroMve98/vuLvmvU+2KvV0Kz/wUqjvysJ+S8zjBBxJIO6Bx03pQwOyrMHkrnCBrWnJGm/jCZqbH0c4gNEADfHBOVKWVpO6N+76rQTCw4INo4m6IsDiZ0n5peDvc796KkLqiGKNQcESae6570EUgsso7I3/ANV07oQ8HBt5OeP90/Nczaez5ro3s+qA4ZwJAio7gNWsOiznouOzSBk7lJpYfil0g3iPNPiOIWJdiWhPU6aNjRxCeEJisJrUZQ6wcUphHFMVgJDQXOgBoJJOgAEknwXmr2jbeGOxzqwGVoaGNG/K2YJ5mSfGNy9CdLr7PxYBv9nrfwOXlrFVc0rWCEK2Vsh2Jr06FEE1Kjg1o1F954ACSTwBXqno/sGngsNTw9GclMRJ1cSZc93Mkk+m5cG9iuEJ2rTduYyq4ngCws/ie1eiDVbxRyP0JGV9pXRz7XgX5RNSj+1ZxOUHO3xZPiGrz08HUb16n2htOnRpPqVHQxgJP0HEnQDmvKj8TBIGgmEQLJlPEkNI0EH4L1LsjDhmHosaIa2lTaBwAYAF5U2ZTNatSogx1tRjJ4Z3Bk+Er1owAAAaAQO4WCbwKTsUiIR5xxQzDilggoOnNXLs/FHjSLfzwz/kuAZSG95423ldv9qWJDdnPE+++m3ycH/8FxCroOMoSBsFWzRzPyKZxLJYR3J2to0Tx+STXpjKJkX1CsSGcJh8oN5G5HRQbIacwIEEBHRQgYySggCgmItGUpaeRXRfZe5vVVWx2g4HW3uASWzJuNYgRdY7Z3RrEVQctIwDq7sjTdOq6H0H2A7Csqda5pNXIYafdLc2p36g24KCjTtw41MySd+4mwsn2xoI+OkaqNkgkhzpO6RGs2tY/TimcXtqjR/6lRlO2hcJnk3UpJAWWZGKip8F0ho1QSxxLWuyzlIE2iJv94Jva3SajQs/O4n7rWk8JBtayHJLY0m9F0HRck/LjokPruJlrmxz+Onz8lWYHaAdneQRp2XGS0Zc3aYR2XSdNVObWOSezFt50+aE7EHtCj11KpSNhVpvZMiO20t4858F5PxFJzHFjhDmktcOBaYI8wV6sovaCYIOaDbuAEjcTC84dP6TRtTF5dOvf5ky7/cXK4jOq+w/Ywp4SriC3tV35WnfkpW8i8v/AChdGe6N0rM+zogbMwkf4frndm9ZV9VqESQ4QNQbW8khGB9r22C2nRoxlzlz3RvDYa3wkuPgFxXGN7RhdV9teFIOHrD3SHUzyM9Y3zBf+Vcq1KaL9E7onT/vuFO/r6Mf/YxenMQ98yOUAHXjPZt330Xnb2eYJ1TaNDK3N1bjVImJ6sZgJ3S7KPFeiqdUkSQW8jE+hhKWcCItHpCwlzXBzHNEkEGTqOzbtabpUfFdJaDSQQd4JLHBs3gF2W0xYrO9Ptk1X03Vi4FtHM6DlGVm+JaTmG4hVvRoMGStRrvc11ix4aQ06Q8j3RIiwExbRczlM0UY7sk+1Gq37NQhoBc+ZEEw1hEZhc+8PJcyqHSxFlv+ndFuJyGhkLm5i9rAZdmLRMiwjKZzEG6wOIblqZXWcALHXj81vDRjLYitUMiRFuCTXMhscShinAHujekYrEDs936+CsQqqOwRMSITeHPZtuCOo3sxxjXQICnlae5ADWf9QgkSUEBRt6nS+udLep9FHrdIK+udzxvE5WjvAufzKrB9Uf2bNYdlu+NSpoCTX6VVSzL1rmtH3WktF+658SVBptLxnmOPE9ycGBa2xFuOpTVdxaQWAjdfTwCYGy6AY8iniKbJ6xzqbmAats4OubN7I1W9GCptMuaHOIykuALu1eJMTcaclgvZgwsq1vdzPptJk/hcJNuT9F0ahiXGQWlsRqbGdQI4aSs3FNlp0V+z8Hle4kRJOXe0NETliwM2idByVs4NcCDcGxlJz218d/wRl5v6JpJKhN2Bz8oLnEAASSdABPla+i8/dIa7MRiq1bLHWVHOHGCbeMQuq+0baTqeFDGWNZ2U3+6BmMcjYdx5rlWFpftG5hbM2SOZH68U7NIx9ncejGBdQwdCk6zqdNoMbjEkc7mPBWbr6gEc7+ibiCdbneZPfy7gjkeBQZGQ9rNAHZrjEZKlIi3+Yt8u0uFkLv3tFaDs3EDlTi+/rWRZcExNlaKWjpnsP2VfEYkjhRYedqj/AAtTuus5ljeieyvseApU3sjOwPf24Dn1IdBBnIb5ZtIaFd06jKbvdIcB2gIJbfXslZuWRUM9NKn9yrCJzZWkWkgvbmgHU5QYC5xtXaH2fK0dlrGhjg10OdLTDAR7zTkJk3BcCtx06qCrgz1byXNiq0M1dkBlodoDeY17MQuXsZ1rWtc4VGQ5wIHakjO5x7iC0eimRSLLDuc8n7JWa4QQaZLWVxxuAG1h6ngomP6QFpDa1IU3aEFtrWnK64WVrs6qSHSSeyYsWg6wU7W25VewU6pztbcZrxyBOg5IUfg2i7ZhaOIkjM1zjaCC09wI9E1Q2C5xIa5rnAWzSLd0fNU+C2gxpFnMINi0z6FXVDHuDi5tVjoFswNM9x1b6qskuiLjcFUZDHtMzNgSCBvBCjVHwImDw0375WhO3C5vbpyY1bDx5sJVbV2zcANDuEi7eYnRPs0JKytgG8jyRK9ZjWQLM0/CEEu/7D6iHPgG6aZi54qThtj1KxhjXOcdAATHMxoOZWq2R7M6gg16gbvLWw53ifdHqrtEGUZSkXJb8VdbL6FYjEEHKWM/E+W+Q1Pkui7L6OYegQadMZh993ace4nTwhWjReNO/mkMz2wuhLcM4O6xz3DWwa2LGMtybjUlaHMJ5gTreDb5Juk52Ukw43920jQalLFQEnTwSAYr41rPe/DJvfw47/JSWgka6jUfzlIxEE90btb215ifJKzIAy3TGkyvFF7fcuH6OaXRdsW0G+Ryss70f6IEYlhzio1pzBrmAAEXzPIPaAdBDY4C410G2MUH1SRoABPGN6ldHmtzOLtYygHTta/0RYW1hF7hqbwC2pqDMgdkz+Hh3c06OenNJI8I8UYPPy/mgDFe1jaQp4RjAf8AqVBMXlrATP5ixcnwOAFVzSSIkSOIm4HCRK6x7UtkurYdj6YLjScexveHgTl4kFoMcJ5Bckwza2eG0apjUCm63oqWi017O14PFNrVA6m0mmAPdlwabiABBaf3rQbFN9INnVqbCMO57nPOkB0GJPaddmmu9c82Lt59Ih7HFp0ka9xG/uK2+E9oglrKtptmECOJ4Ed2m9c7h9NevuOURK208cykHFjHEEhxDQKggakRDh4Kh2jsoUWf3eJewvqE9ksyy4tDdwdIsOB0XQqe121G1AS3s9ntENcIEglo1vwWL6RZaxqOEgkAFzSSCbAO4kSADM6a3UK08sm09IxmOxDq7abXNa00wGSBGgJE84Poo1WgyMo3b+HNKNBzOy64Bc4HiLNnn7pRETqLfHkumKVGcm7K52Bh1yOXNSaLYHDgePJOVKAAkgiN380pjd4EBUISykSZcBbf8PVM1nOi5IInn6HcnnEEzck25JR4OuT+oQAy1thdv5W/RBLLWfiQSGdtwW1m06Ra1rQ9oAaA2A6SANN/FX9NxIBMTG7TmsAK2VwIcZBtGs8VpdkY8VGikA7MJLi02aBvniSpRJdOYPW6RWY0kEFw1aY00mecD4oYduWT+IyATMbhqjqk6/1TAW1kQBA8EVJsnhrPySWukxwTkpAN0mENDXZpgnNrqeJ4So+1sRkpuIN3dkd5Fz5SVLLjNyAAFldqY81HT91sx3bz4/JAEQhaXYrQKQaQO0S4gjXcL8RAWXw75cA6zSYngJ+i2H3mlroYQTBG+BBHBAiSWzrKMHlB+PhooNTGvbaG540mAY1IPchgNrNqNJAMgw4G5aRr3BMZE6S0+wwzo4z4j+XqqBpWs2rQzUX77T5X+SyUwpAz+2uijqrzUpPaxzveDgcrjxkXB42v8aupsTF0hEUnA2zA6TycJXRdmbMNae0GgazJPLwUvEdFWuBGd1wOBEjhZV6GpNFD0VoPq06bnMDQAWkvHvFsNgmNOz9CCFr6WxqWVwLIDheDIvvHA8wmNnYV1OKYqA026S0dqTmIePGxHC6tBO+wndEfyKxhBbZcpHI+knR9xdA7JbPdrPhOqzuD2SKj8jqhYZ3AOafCQV2TpDss1GZg0dkX5t3+WviVyva/R99F5qMu2Z7leY6EqeGHX6HVhdrmVGxa5B9RHqoVbYFdo7VN8f5Rm/hlWmzekJnKYa/dOh5H6rU4LE52zEHePoqU7JaaObPltsuXkRHxTZA0IXUKzZ1AcOBEj1VfX6PUH36sD93s/BV2JOfdS1Bbg9EaH+f838kEWh2ScUYAj9WVts1xa5hbYkgecAoILNAzW4Y3TxF0EFQxt3vFByCCAKjaeId1bhJu4jwnRZ+ufgfigggkYbcjxVpsI56uRxJbldaTFrhEgpjspk3aZzPa0yQ1kgTvVDh6pPWPJOYBhnS+m7kjQSf5B6LvCYx8MGb3gQee74KrAQQVklr0aeescNxb8CPqtJVdAtbRBBNaAr9sD9m4ixAkEWIIBIIKPZOIc6m0uMn+iCClbZXoLZlYuNQOMgPIE8JNlltqUh+0EWDiPUoIJvQjE47BMk9nTRabYR7HgEEFlHZpLRYO3c0goILRmYznKCCCzKP/2Q=="/>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sp>
        <p:nvSpPr>
          <p:cNvPr id="1028" name="AutoShape 4" descr="data:image/jpeg;base64,/9j/4AAQSkZJRgABAQAAAQABAAD/2wCEAAkGBhQSERQUEhQWFRUUFxcYGBgYFxwYFxcaFxgYFRcWFxcXHSYeFxokGRcXHy8gIycpLCwsFR4xNTAqNSYrLCkBCQoKDgwOGg8PGiwcHCQpLCwsKSwpLCksLCwsLCwpLCwpLCksKSkpLCksLCksKSksLCwpLCwsLCwpLCksKSwsLP/AABEIAQMAwgMBIgACEQEDEQH/xAAcAAAABwEBAAAAAAAAAAAAAAAAAQIDBAUGBwj/xABFEAABAwIDBAcFBQUHAwUAAAABAAIRAyEEEjEFQVFhBhMicYGRoQcyscHRFEJSkvAjcrLh8RUkU2KCosIzc9IWF0OT4v/EABgBAAMBAQAAAAAAAAAAAAAAAAABAgME/8QAJREAAgICAgMAAQUBAAAAAAAAAAECESExAxITQVEyQmFxofAE/9oADAMBAAIRAxEAPwCidjg5sRY2mIM2JKTXmmwjUONovEkeiYrPeCwkHibXB0+aUzF5oGUwXeNt/IzC5yxTw0htgL6xrl3rG7UtiXni6R3Ax8luXv7Q5A+v9FhdpsBrPEmxHwBPrKqOweivbUIIIMEGQRqFosN0kdkByt6xpHvNlpEe936WVQ2mBojWjSZJpG9PMRwpfkI+Dk1X6c1SRmp0j+b/AMrKhTbgP1zUuKHZq6XT6q03pUzaBdwjlqpA9or99Fv5z9Fjw4EX4IwjqhWbMe0A/wCDf/uf/hKHtDG+i784/wDFYrOfJBHRDs3LfaDT/wAJ/g5qc/8AcGiR/wBOp/t/8lgwUYbOmqXRBZvKHTuiR7r2juB/5J13TegQQwPLyCGgsgTBibmy59mTuFfLhyP9UdEFlwXZnEk3mSeJNyfiq3aAD6on3WNl3ibN8bK2oUxv3gT4cPgqDGYqS+N7j5N7I+B800Ieo0qmIflZExOsAAQLeYsFrej+F6vNRJ0hxI47x8LcFX7CwDWMZUEudUANxYA2cB3Sb8gris4Mc0gReCeINr/rcpk/QyRSGR5EyHeVrj5pzrIcD+rpjEti95Fwn61OR2d4lZlC3DtSfpqmdobNbXZ1byQCWkneII08JHinSJAP6lN1K0mDAiDJlAGtotDGhrQA1oAAGgAEADwQWdo9JgGgEEwAJ421QXN0Z1eSJT4rrCTlcBOUEagGSZHhCOnh+r7M6ic3HjbjZN1q5fOWJzNE9xifL4pj7S4uLJkWBtpF9OU6rro5BZu50nQAW0v/AFWHxFXNWe78TnfG3otjWxUNfY9nMZixgE6+CxFVm9XETHwU2xxnkUjOYQY5WIkQmniDySi9Dv1CAF5BCEIBG1qAAAhKBjyQQAcoAwiRFyAFkynML77RxkehTIUrZ7h1g8T4gEhDAsqlXK1x/CDHhMLONeTltMbuN5g/BW21HRSgT2iPLUn09VU4YmeyM24gCZ8kkB0Gm7sOY2wHwO4Jxoz0QTrEeIsfgouAqkim4ggubBDhBB1EqXhD77DbePGxjyHmsmUSWuzUwTwv3ix9QhgqwcyxnKSPL9eiZwDgS9hmxkDfB19R6p6lDahDWgB3kSL/AFSAcwzT2uFiN3Ixy0803iKMka/QXMlOvff08EThBkn9fRIY39lO5ojd2h9EFLLhwCCAMhhKtRlZrKnaJlzHixfG6NJHBTaYL3OcIMGTIgiN/oqSvigalJuYl9OrfUQG+9r8eSt3vqNY0WDTMu1Jkga8Lq2JEba2dlEgmxBsOJgH+JZddJ2PsylinOZWGYMYDZxF81rtInensT7OcKfdNRvc+f4gUvKk6ZS421aOWVNITRXRK/sxYfdrvHe1p+BChYj2W1Pu12H95rm/CVXkj9DxyMS1yktPJXtX2b4se71bu58fxAJk9CsYBBoOP7pa74OlV3j9J6v4UlMyddE48el1Nq9G8Swy7D1gP+26POIUV7SPeBHeI+KaaehVQmZ+aOUQQTEGjBSWkFGHIAEp/BDtt7/kmE9gj2x4/AoA0uyNnCpVGYAinfiCbgD5/wClatrA0QBHdb4KBsTCZKQn3ndo+Og8viVOcVls1WEVu1GQQRrr4tP8wm2wKjXHR1vzaHzhTccJbPA/Gx+PoqsmWFu9hgcbXHyQSybUysqNIGpynnOnrCcxLTZ3Aymq/bYCN4B8dfipIdmaCd4mPiPNSIOq0RxHHkg0yBYTzScNBbH4bR6j0TlHeAkMK/JEl5EECswu3NkdSxlSjmtPWOLiT2ogmN2swN4T+w8ea1PI5zQWkAAkAuBkyBOtrxyV5i6fZA4kW9fks50g2C7O19IDS7RDYy/eGg+dlosqmLRu+i5A62BEFre+BJjxKvG1FjOhHSZtYdS6RVAzSbh4AAJHA745rXBc8408nVB4JESlZEy1ykUqgWLwaIS2ipVGgltLVOovDhG9ZykykhFBwAgqPVLT7wBnjf4oVaZm9vG6r6tU8eSUY2NsrtpbJoPJmjSP+hv0VPV6MYU//C0dxc34FaCu4FRXLsg2kYSSM3V6FYc6Z29zvqCodXoLT+7VeO9oPwhayomStVJmbijH1Og7/u1WnvaR8CUMD0QqtqtLywsB7UEzHCCB3eK18oKrZHVBhJclBICRQT6cgg7xCqaNCHOzAGRY75aSD6fwq5CqsY3LUzcCD4OsfmhksPA+65v4SfI3HrKdwTPeBPumR3O3ecpmm3LWg3DwR4i4+fmnG9mqODhl+Y9R6qSRxlnOEwHDXmP0UuiwMiHF1zfvRYinv0hLrYZpv97UHQeiQx4o1DNXvQQIrNq1y3LFzf5BNUa7nE5ho0XG43MHmqLD7exLzPVh+n3CBYzrMK2w+JfUMOp9W4kSQ4EGIEQB3b1bVAhe0uihpsp1sLna/Wo1jiHFpgnqxuOtuY4QrPod0oNUGjXMVWnszYvA1BFu2IvYTruKvGugRwWI6Z7HNOp9rpmJc0u4tducDwJA8e9L8sM1/HKOjtIRgqBhscHsa8WD2tcBwzAH5p011h1ZrZPY9SqVRVDMSpVLFrOUGWpE/GVwRO8eqp3VVKxOLaBck9wLvRoKyO3uldNjHCkZqaAFrhl4uOYCY4K+KF4RM5UaDPKMhYrBuc+HHFYhtSC4iJo23S5zRNxawup2A6YHOKdVgmJzDsyP3DoeME+S2cPhnf00L2pohLpYoOvLRwAMnvMfAKS2hKXah1ZBhKaxSzhkghPtYuow5iSKaehOtYjtQUR201D2vhZaDGstPjcfA+at2UpKdx+AzUXgagSO9va+UeKhzpj62jH4iqcrHi5bc/6dfh6qVjm2Dhugj4hR6bAQQG2BkX/EL233CW3EAUZc9rQwlpzbwNI5wQtTnLAw5oO4gHzTbcS0NDSdP0JH60TezXg09ZjThB7TSPP0TbHkPc3ICTqeQ4HuJSAmwf0USQLWymyCQyk/U7uf65pzZ+Bmq0tcYBkg7wIOnkmCJjeDbSdRZOYDZ5NQ6ghpI3XBAAtuVgtmmpPDhOlyI32MLH9OMTUNRlAB2VzQQG3zvzEAEcBHmZV1gdr08rnOIZoTeAOMzos5hXOxO0TUYS5tN4OcHsimNBBG+I/1G29EPpryfEbPC5gxgeQXhrQ4jTNAn1TudEiLSpwDsVnS2VSmUpjCdP5JugVids7Se2kRTMECZAk8GtaDbM51pOgk8FgNobOrNdTNdxc+pJMmYi2WfEW5hdEbRGpI4+KqOkGyH1qY6r32mRcDUiRJ7ge8BKEorQTjJkI4slmRzmt0It2RygC3fCqNp1C4Uy1we9jy0ZRBDSBAknTN8VbO6HF7Gl5IfHabnls74IE+qg47oi9gzYeQ/MNHwY0JknuSjKN7LkpNaNTsmsS1ol5sJLmxfeDIEmZ0/rZsqws/0ffiaf7PFCREsqAg/wCh5G/gT3cFehKSRKsPHYgim9w1axx8gSud7G6SYoVDn6ysGNcSwOE2abyZJE3tK6RTpynxRAuUlNRxQ3FyyUvRfa4xlPO0ZXNMObMxvB7ju7jwVpUB0WVxrxgNpCq21LEsIcGj3SSwEu3Zc8O43Pje7V25SoPYyo6HVDDRBM3DdRYXISabdrQJ0si9p7T6kNywXOI14fePlKs8FtDMxrojMJjWOR5rIbYxYNWGuGb3bz2QdTbfF1d7OMMAAIaLCdSPxHvMlJwtF3RR4+oKD3F05W5gYEnLq30hYba20OuqF0ZRoBqY+q2HtDeWsaWujNYjjG4eiwAB1K6Yas5J4dGs6GbUAd1T7gjsjuvBjxPmtHtGqbBsgi+np5LmdOu5pDmktI0IMHwV1gOlFT3ajp/C83I3Q47xzRKPsSZt3Ykz748kFnm46rAvU80FFDF0qp35dYIF+fgr3o9hZ6wi8QO7fCdxmymvjL2TAk5eekCFZUamUAAaADyEBKT+GnGrdnOOmOGNGoWQ4MecwJFjoSAd8OOnIKRsnFBlINZlv2jxk8TvjTwW32rhKeIZkrNDmzI3EHiCLgqoHRPDBmVrSLzmDjn89COREJ3caZVNStFHWx7+asNlbVcXAEgDvukO6KPBPV1wRwez5tPyUcdD6pdLqzG/ugu+MJdUPuzUO2zTGrpVftDpIwiG2VdiOhRI7OJdm/zNEehkKof0PxTD7rX8w8D0dBSXHH6HeXwucNtzNqVLr7a7MAx3arP4TAFr4rNLHDUEzaLXFj3q8wlJrHRAPAncpkki4tisNi6r7Uw4893iSpxwNSJdUbPAfVLZizo0iEqk9sHNcrNmohjKobLXB/8Al0PnomKe24eA624g6gqVRewExPmqzboBYHkCW/e32O/jZOIpGmobQpj74Tm1NrtDM1MB0a308N65fiscQJDkvBYmvZxp1SyQZFNxBi+sKvFeTLyJYNDtbFNxOTrWXpuzNIsRpI5iwseCz/SjHdbiqbniQGsBGkjrHE6aaqaamKqnsUHgf5hkHm+ErEdCX1cpfWaHD3gASALWB3nW8BawXXZE32WEN9HMOcRi9C5gJzHcAbGTxieZMLqB2bOkKowzw0ANADRoBYDwU6ntUt5rDk7N4NIUlkPHbGa6k9r9HNIIGtxum0rAY/2ejP8As6pDI0c3MQd+kCNOa3WJ2pm1MKqrY68CPH6b1XH2SyZcrTeDLYfoEyP2tcgn8LLDxcb+iuMH0GwYA7LqnNzzeDwbAhFtLahkaX4BRafSGpTALS0gO0ImZ1k6+RWr7PTIi0to1rNm0wBDGgcAIA7huQVEOnj/APBp/mcgsOvJ8/s278f+Q/hcV2m9xGqsW1As3gKkPAGaxj5K6utXEiDwTDSB0UapSSRUKX1k6pJNFumMIZk6Wyjbh50V2iaYhhUqlUG9MuwpGoKNrApdMpWit6S7M6xofT99gMj8TdbcwbjvKy2Fx+aBvXQqVMKn2x0WpPcazD1T2y4wJa+LnMLQeY8QVKa0x0yFRmxKkMpAm5RUXgtum6tA/cPmoNfRIbRaTEqP/Z/WuZS1DnQbxa5OnKVEZh6vWRI0mZVlgm9W5r3G7Xjym/pKNCLCl0Tw1AgtptLhvMvI7s5MKU6orbG4NrfedPdf1VYcs6WRCXZXslqiO4Sm8insezeEmpiKe4K1J/CepFYwo30iAXHQJ37TyTO1MTFMCdSNUWxOkiBiK/audAAq3EYmDzPilYjESb2VZicWc3ZdqIlapHM2KxtaSAo9cWHehVDswzCDCKsPd8fkqEFCJFnbxQTEW2zKreuYCHMDnNBm8S4CfIrov/pT8NRpHOQuY4DCN6xrmmTItJJsQfkupVMNLiGuIvo4EfBcfNJqqdHXwpZEDo4wGHPE8kr/ANO091SDzFkVbY1YiW9ru/morcHXFiHQsU2/1G9L4Hi+jrgeyQ7uUMbGqzZp8Fb4PZdRxsTbjZabZ+Ge0dt1/MpPmlH3YnFGbwGyqgHbNvwm8qZ/YjXmCzITvGnotBTwz81yC3yR1MCXOOgbFgJmeMzHosXOTdh2SwZ89HwyZynhzWd29Ww7G1KZMPLSIBmCRabW1WxxLXNng25DiIgXJmeC897T2g8Vqvbdd7yc1yDndYneYiecrbgjKb2KcuqLpuYWBB7j9U+HOjT1H1WYpbRdvul/2tG4+dl2dWYeQvX1XZgeA4pRxcwDoSJvoJv6KiZtdupZPiFOpdKGAR1RPiEnF/B+Q7q/Z1HFU81J7XCLFpB59qN/qqyr0SfEALD9AekdPrXuzCg0Nh2d2UOBjLDjYmRobwTG9dEZ0/wDG9vF0u4EuPkwFc6jOGEV2sztXYbm6gyFFGyiToVZ472i7Oeb1p5inUkeOVWudpptLS4te1rm9kgw4SJBggwUu81s0XVmdo7HM3VZ08w7aNOkBMuzHnbKB8StW/DFpmL8Cb+SxfTzEPdiGNcYLaY4GJLjYeAWkG5STsjkpRMfXxDi6+kCyYaQXSLR5kD4KTWp5XOfLidN260KJs/Egk5ry6dLn+S6jlH/AL9wdBrql12xE8EZd2j3prFu8LBUSMGs78IQUb7Wf0EaRVFvQovZq6DpYcF6Do1WOaHAzIBkxv71wt+IJjNBEcOS7RsjCtNCi4ts6nTNjGrAdFx/9MbSNuJ7JoxF4i3GR6BOvw7Hi5HpdV1bCMvGcHkJHqon2Zzb9b4ELm6I3/gti8Uh2YHiPqq7EbUe2+o3GFX4xjnXDgVEpte0+8RK1jxKhN0WjekD+Cc/tUuIJJEcFDZXO8Nd4fRWeFptdGZoB9PUJuCXoVgr1+sYKeUxUc1rz/ku5wPIgZP9a867cq0/tNfq5ydbUyycxIzEBxJ1J18Vtun/ALRcSyvVwtBv2cU3FrnzNRw3Fv3WAtIIiTBFwuYvK6eHi65MJyskCqEHVZUQlKDl00ZWSG80s1AorXqbgdluqXPZbx3nuHzSY1nQ0a4TbqqtMTsVkdkkHmZB71TYikWOLXaj9WQqYNNCsxNrmdw1PIL1DsejkwtBld/7ZtJjahbYZg0AiBa2luC89+znZv2jaeFpkSOszu7qQNU+HZA8V6RrYAk+6fJYc8bpF8bogV8Gz3s4K5R06rf318GQAxumkMaT5kldnp7JO8kcgvP/AEz2hm2liMpJy1ajLH8Lsn/FZcKqRfJK1RU4rFHV2hJsmcJiw3Ua6bvNN1MRaNYRYalM2ldRkWmGeDcb0WJqXMDztuujwdOGjuSa7ruTJIX2o8QglfYm/iRKSjQuYOz4LtXRd2bBYY7uqYLchl+S4to0LqnRKrODo8AHCe57gseZWiuN5NNUqwNY9UjqWOuVBDuH1SevdujyXP4zfsWOQD7t/wBb0iuXGzWiO5R6dN51jzUhtM8fWU1xich6BFxfuTIwrSdE/Tonin20loopEORy/wBo3stq4qp9pwhzPcAH03uicohppuNhYRlPgdy4tVGXW7vOPJeugDuXmPp7ss4bH4ikRH7Rzm82VDnYfJwHeCujjd4MpGcHFWGzNhV8ST1NKpUy69XTc+JmPdBjQ68FBa66757C8KBgKr49+uRPEMYwDyLnea0k6RKRxirsOpSqmnWpupObEsdZ9wCJG4EEFW9F0BbD2ybM6vG0qwHZrUwP9VI5T/tcxYV1cKNmscD2JO9bDoL7McPtOk+tXqVWmm/qw2mWgEBrXyS5pMy/0WIqPJBI3Lufsb2c6ns1r3CDXqPqj93ssafEMnucEaCTJfRf2X4LZ9XrqDahqZS3M+oXQHa2EN9FqHjmnYROYoavZCI3ebLyltHEE1aroMve98/vuLvmvU+2KvV0Kz/wUqjvysJ+S8zjBBxJIO6Bx03pQwOyrMHkrnCBrWnJGm/jCZqbH0c4gNEADfHBOVKWVpO6N+76rQTCw4INo4m6IsDiZ0n5peDvc796KkLqiGKNQcESae6570EUgsso7I3/ANV07oQ8HBt5OeP90/Nczaez5ro3s+qA4ZwJAio7gNWsOiznouOzSBk7lJpYfil0g3iPNPiOIWJdiWhPU6aNjRxCeEJisJrUZQ6wcUphHFMVgJDQXOgBoJJOgAEknwXmr2jbeGOxzqwGVoaGNG/K2YJ5mSfGNy9CdLr7PxYBv9nrfwOXlrFVc0rWCEK2Vsh2Jr06FEE1Kjg1o1F954ACSTwBXqno/sGngsNTw9GclMRJ1cSZc93Mkk+m5cG9iuEJ2rTduYyq4ngCws/ie1eiDVbxRyP0JGV9pXRz7XgX5RNSj+1ZxOUHO3xZPiGrz08HUb16n2htOnRpPqVHQxgJP0HEnQDmvKj8TBIGgmEQLJlPEkNI0EH4L1LsjDhmHosaIa2lTaBwAYAF5U2ZTNatSogx1tRjJ4Z3Bk+Er1owAAAaAQO4WCbwKTsUiIR5xxQzDilggoOnNXLs/FHjSLfzwz/kuAZSG95423ldv9qWJDdnPE+++m3ycH/8FxCroOMoSBsFWzRzPyKZxLJYR3J2to0Tx+STXpjKJkX1CsSGcJh8oN5G5HRQbIacwIEEBHRQgYySggCgmItGUpaeRXRfZe5vVVWx2g4HW3uASWzJuNYgRdY7Z3RrEVQctIwDq7sjTdOq6H0H2A7Csqda5pNXIYafdLc2p36g24KCjTtw41MySd+4mwsn2xoI+OkaqNkgkhzpO6RGs2tY/TimcXtqjR/6lRlO2hcJnk3UpJAWWZGKip8F0ho1QSxxLWuyzlIE2iJv94Jva3SajQs/O4n7rWk8JBtayHJLY0m9F0HRck/LjokPruJlrmxz+Onz8lWYHaAdneQRp2XGS0Zc3aYR2XSdNVObWOSezFt50+aE7EHtCj11KpSNhVpvZMiO20t4858F5PxFJzHFjhDmktcOBaYI8wV6sovaCYIOaDbuAEjcTC84dP6TRtTF5dOvf5ky7/cXK4jOq+w/Ywp4SriC3tV35WnfkpW8i8v/AChdGe6N0rM+zogbMwkf4frndm9ZV9VqESQ4QNQbW8khGB9r22C2nRoxlzlz3RvDYa3wkuPgFxXGN7RhdV9teFIOHrD3SHUzyM9Y3zBf+Vcq1KaL9E7onT/vuFO/r6Mf/YxenMQ98yOUAHXjPZt330Xnb2eYJ1TaNDK3N1bjVImJ6sZgJ3S7KPFeiqdUkSQW8jE+hhKWcCItHpCwlzXBzHNEkEGTqOzbtabpUfFdJaDSQQd4JLHBs3gF2W0xYrO9Ptk1X03Vi4FtHM6DlGVm+JaTmG4hVvRoMGStRrvc11ix4aQ06Q8j3RIiwExbRczlM0UY7sk+1Gq37NQhoBc+ZEEw1hEZhc+8PJcyqHSxFlv+ndFuJyGhkLm5i9rAZdmLRMiwjKZzEG6wOIblqZXWcALHXj81vDRjLYitUMiRFuCTXMhscShinAHujekYrEDs936+CsQqqOwRMSITeHPZtuCOo3sxxjXQICnlae5ADWf9QgkSUEBRt6nS+udLep9FHrdIK+udzxvE5WjvAufzKrB9Uf2bNYdlu+NSpoCTX6VVSzL1rmtH3WktF+658SVBptLxnmOPE9ycGBa2xFuOpTVdxaQWAjdfTwCYGy6AY8iniKbJ6xzqbmAats4OubN7I1W9GCptMuaHOIykuALu1eJMTcaclgvZgwsq1vdzPptJk/hcJNuT9F0ahiXGQWlsRqbGdQI4aSs3FNlp0V+z8Hle4kRJOXe0NETliwM2idByVs4NcCDcGxlJz218d/wRl5v6JpJKhN2Bz8oLnEAASSdABPla+i8/dIa7MRiq1bLHWVHOHGCbeMQuq+0baTqeFDGWNZ2U3+6BmMcjYdx5rlWFpftG5hbM2SOZH68U7NIx9ncejGBdQwdCk6zqdNoMbjEkc7mPBWbr6gEc7+ibiCdbneZPfy7gjkeBQZGQ9rNAHZrjEZKlIi3+Yt8u0uFkLv3tFaDs3EDlTi+/rWRZcExNlaKWjpnsP2VfEYkjhRYedqj/AAtTuus5ljeieyvseApU3sjOwPf24Dn1IdBBnIb5ZtIaFd06jKbvdIcB2gIJbfXslZuWRUM9NKn9yrCJzZWkWkgvbmgHU5QYC5xtXaH2fK0dlrGhjg10OdLTDAR7zTkJk3BcCtx06qCrgz1byXNiq0M1dkBlodoDeY17MQuXsZ1rWtc4VGQ5wIHakjO5x7iC0eimRSLLDuc8n7JWa4QQaZLWVxxuAG1h6ngomP6QFpDa1IU3aEFtrWnK64WVrs6qSHSSeyYsWg6wU7W25VewU6pztbcZrxyBOg5IUfg2i7ZhaOIkjM1zjaCC09wI9E1Q2C5xIa5rnAWzSLd0fNU+C2gxpFnMINi0z6FXVDHuDi5tVjoFswNM9x1b6qskuiLjcFUZDHtMzNgSCBvBCjVHwImDw0375WhO3C5vbpyY1bDx5sJVbV2zcANDuEi7eYnRPs0JKytgG8jyRK9ZjWQLM0/CEEu/7D6iHPgG6aZi54qThtj1KxhjXOcdAATHMxoOZWq2R7M6gg16gbvLWw53ifdHqrtEGUZSkXJb8VdbL6FYjEEHKWM/E+W+Q1Pkui7L6OYegQadMZh993ace4nTwhWjReNO/mkMz2wuhLcM4O6xz3DWwa2LGMtybjUlaHMJ5gTreDb5Juk52Ukw43920jQalLFQEnTwSAYr41rPe/DJvfw47/JSWgka6jUfzlIxEE90btb215ifJKzIAy3TGkyvFF7fcuH6OaXRdsW0G+Ryss70f6IEYlhzio1pzBrmAAEXzPIPaAdBDY4C410G2MUH1SRoABPGN6ldHmtzOLtYygHTta/0RYW1hF7hqbwC2pqDMgdkz+Hh3c06OenNJI8I8UYPPy/mgDFe1jaQp4RjAf8AqVBMXlrATP5ixcnwOAFVzSSIkSOIm4HCRK6x7UtkurYdj6YLjScexveHgTl4kFoMcJ5Bckwza2eG0apjUCm63oqWi017O14PFNrVA6m0mmAPdlwabiABBaf3rQbFN9INnVqbCMO57nPOkB0GJPaddmmu9c82Lt59Ih7HFp0ka9xG/uK2+E9oglrKtptmECOJ4Ed2m9c7h9NevuOURK208cykHFjHEEhxDQKggakRDh4Kh2jsoUWf3eJewvqE9ksyy4tDdwdIsOB0XQqe121G1AS3s9ntENcIEglo1vwWL6RZaxqOEgkAFzSSCbAO4kSADM6a3UK08sm09IxmOxDq7abXNa00wGSBGgJE84Poo1WgyMo3b+HNKNBzOy64Bc4HiLNnn7pRETqLfHkumKVGcm7K52Bh1yOXNSaLYHDgePJOVKAAkgiN380pjd4EBUISykSZcBbf8PVM1nOi5IInn6HcnnEEzck25JR4OuT+oQAy1thdv5W/RBLLWfiQSGdtwW1m06Ra1rQ9oAaA2A6SANN/FX9NxIBMTG7TmsAK2VwIcZBtGs8VpdkY8VGikA7MJLi02aBvniSpRJdOYPW6RWY0kEFw1aY00mecD4oYduWT+IyATMbhqjqk6/1TAW1kQBA8EVJsnhrPySWukxwTkpAN0mENDXZpgnNrqeJ4So+1sRkpuIN3dkd5Fz5SVLLjNyAAFldqY81HT91sx3bz4/JAEQhaXYrQKQaQO0S4gjXcL8RAWXw75cA6zSYngJ+i2H3mlroYQTBG+BBHBAiSWzrKMHlB+PhooNTGvbaG540mAY1IPchgNrNqNJAMgw4G5aRr3BMZE6S0+wwzo4z4j+XqqBpWs2rQzUX77T5X+SyUwpAz+2uijqrzUpPaxzveDgcrjxkXB42v8aupsTF0hEUnA2zA6TycJXRdmbMNae0GgazJPLwUvEdFWuBGd1wOBEjhZV6GpNFD0VoPq06bnMDQAWkvHvFsNgmNOz9CCFr6WxqWVwLIDheDIvvHA8wmNnYV1OKYqA026S0dqTmIePGxHC6tBO+wndEfyKxhBbZcpHI+knR9xdA7JbPdrPhOqzuD2SKj8jqhYZ3AOafCQV2TpDss1GZg0dkX5t3+WviVyva/R99F5qMu2Z7leY6EqeGHX6HVhdrmVGxa5B9RHqoVbYFdo7VN8f5Rm/hlWmzekJnKYa/dOh5H6rU4LE52zEHePoqU7JaaObPltsuXkRHxTZA0IXUKzZ1AcOBEj1VfX6PUH36sD93s/BV2JOfdS1Bbg9EaH+f838kEWh2ScUYAj9WVts1xa5hbYkgecAoILNAzW4Y3TxF0EFQxt3vFByCCAKjaeId1bhJu4jwnRZ+ufgfigggkYbcjxVpsI56uRxJbldaTFrhEgpjspk3aZzPa0yQ1kgTvVDh6pPWPJOYBhnS+m7kjQSf5B6LvCYx8MGb3gQee74KrAQQVklr0aeescNxb8CPqtJVdAtbRBBNaAr9sD9m4ixAkEWIIBIIKPZOIc6m0uMn+iCClbZXoLZlYuNQOMgPIE8JNlltqUh+0EWDiPUoIJvQjE47BMk9nTRabYR7HgEEFlHZpLRYO3c0goILRmYznKCCCzKP/2Q=="/>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sp>
        <p:nvSpPr>
          <p:cNvPr id="1030" name="AutoShape 6" descr="data:image/jpeg;base64,/9j/4AAQSkZJRgABAQAAAQABAAD/2wCEAAkGBhQSERQUEhQWFRUUFxcYGBgYFxwYFxcaFxgYFRcWFxcXHSYeFxokGRcXHy8gIycpLCwsFR4xNTAqNSYrLCkBCQoKDgwOGg8PGiwcHCQpLCwsKSwpLCksLCwsLCwpLCwpLCksKSkpLCksLCksKSksLCwpLCwsLCwpLCksKSwsLP/AABEIAQMAwgMBIgACEQEDEQH/xAAcAAAABwEBAAAAAAAAAAAAAAAAAQIDBAUGBwj/xABFEAABAwIDBAcFBQUHAwUAAAABAAIRAyEEEjEFQVFhBhMicYGRoQcyscHRFEJSkvAjcrLh8RUkU2KCosIzc9IWF0OT4v/EABgBAAMBAQAAAAAAAAAAAAAAAAABAgME/8QAJREAAgICAgMAAQUBAAAAAAAAAAECESExAxITQVEyQmFxofAE/9oADAMBAAIRAxEAPwCidjg5sRY2mIM2JKTXmmwjUONovEkeiYrPeCwkHibXB0+aUzF5oGUwXeNt/IzC5yxTw0htgL6xrl3rG7UtiXni6R3Ax8luXv7Q5A+v9FhdpsBrPEmxHwBPrKqOweivbUIIIMEGQRqFosN0kdkByt6xpHvNlpEe936WVQ2mBojWjSZJpG9PMRwpfkI+Dk1X6c1SRmp0j+b/AMrKhTbgP1zUuKHZq6XT6q03pUzaBdwjlqpA9or99Fv5z9Fjw4EX4IwjqhWbMe0A/wCDf/uf/hKHtDG+i784/wDFYrOfJBHRDs3LfaDT/wAJ/g5qc/8AcGiR/wBOp/t/8lgwUYbOmqXRBZvKHTuiR7r2juB/5J13TegQQwPLyCGgsgTBibmy59mTuFfLhyP9UdEFlwXZnEk3mSeJNyfiq3aAD6on3WNl3ibN8bK2oUxv3gT4cPgqDGYqS+N7j5N7I+B800Ieo0qmIflZExOsAAQLeYsFrej+F6vNRJ0hxI47x8LcFX7CwDWMZUEudUANxYA2cB3Sb8gris4Mc0gReCeINr/rcpk/QyRSGR5EyHeVrj5pzrIcD+rpjEti95Fwn61OR2d4lZlC3DtSfpqmdobNbXZ1byQCWkneII08JHinSJAP6lN1K0mDAiDJlAGtotDGhrQA1oAAGgAEADwQWdo9JgGgEEwAJ421QXN0Z1eSJT4rrCTlcBOUEagGSZHhCOnh+r7M6ic3HjbjZN1q5fOWJzNE9xifL4pj7S4uLJkWBtpF9OU6rro5BZu50nQAW0v/AFWHxFXNWe78TnfG3otjWxUNfY9nMZixgE6+CxFVm9XETHwU2xxnkUjOYQY5WIkQmniDySi9Dv1CAF5BCEIBG1qAAAhKBjyQQAcoAwiRFyAFkynML77RxkehTIUrZ7h1g8T4gEhDAsqlXK1x/CDHhMLONeTltMbuN5g/BW21HRSgT2iPLUn09VU4YmeyM24gCZ8kkB0Gm7sOY2wHwO4Jxoz0QTrEeIsfgouAqkim4ggubBDhBB1EqXhD77DbePGxjyHmsmUSWuzUwTwv3ix9QhgqwcyxnKSPL9eiZwDgS9hmxkDfB19R6p6lDahDWgB3kSL/AFSAcwzT2uFiN3Ixy0803iKMka/QXMlOvff08EThBkn9fRIY39lO5ojd2h9EFLLhwCCAMhhKtRlZrKnaJlzHixfG6NJHBTaYL3OcIMGTIgiN/oqSvigalJuYl9OrfUQG+9r8eSt3vqNY0WDTMu1Jkga8Lq2JEba2dlEgmxBsOJgH+JZddJ2PsylinOZWGYMYDZxF81rtInensT7OcKfdNRvc+f4gUvKk6ZS421aOWVNITRXRK/sxYfdrvHe1p+BChYj2W1Pu12H95rm/CVXkj9DxyMS1yktPJXtX2b4se71bu58fxAJk9CsYBBoOP7pa74OlV3j9J6v4UlMyddE48el1Nq9G8Swy7D1gP+26POIUV7SPeBHeI+KaaehVQmZ+aOUQQTEGjBSWkFGHIAEp/BDtt7/kmE9gj2x4/AoA0uyNnCpVGYAinfiCbgD5/wClatrA0QBHdb4KBsTCZKQn3ndo+Og8viVOcVls1WEVu1GQQRrr4tP8wm2wKjXHR1vzaHzhTccJbPA/Gx+PoqsmWFu9hgcbXHyQSybUysqNIGpynnOnrCcxLTZ3Aymq/bYCN4B8dfipIdmaCd4mPiPNSIOq0RxHHkg0yBYTzScNBbH4bR6j0TlHeAkMK/JEl5EECswu3NkdSxlSjmtPWOLiT2ogmN2swN4T+w8ea1PI5zQWkAAkAuBkyBOtrxyV5i6fZA4kW9fks50g2C7O19IDS7RDYy/eGg+dlosqmLRu+i5A62BEFre+BJjxKvG1FjOhHSZtYdS6RVAzSbh4AAJHA745rXBc8408nVB4JESlZEy1ykUqgWLwaIS2ipVGgltLVOovDhG9ZykykhFBwAgqPVLT7wBnjf4oVaZm9vG6r6tU8eSUY2NsrtpbJoPJmjSP+hv0VPV6MYU//C0dxc34FaCu4FRXLsg2kYSSM3V6FYc6Z29zvqCodXoLT+7VeO9oPwhayomStVJmbijH1Og7/u1WnvaR8CUMD0QqtqtLywsB7UEzHCCB3eK18oKrZHVBhJclBICRQT6cgg7xCqaNCHOzAGRY75aSD6fwq5CqsY3LUzcCD4OsfmhksPA+65v4SfI3HrKdwTPeBPumR3O3ecpmm3LWg3DwR4i4+fmnG9mqODhl+Y9R6qSRxlnOEwHDXmP0UuiwMiHF1zfvRYinv0hLrYZpv97UHQeiQx4o1DNXvQQIrNq1y3LFzf5BNUa7nE5ho0XG43MHmqLD7exLzPVh+n3CBYzrMK2w+JfUMOp9W4kSQ4EGIEQB3b1bVAhe0uihpsp1sLna/Wo1jiHFpgnqxuOtuY4QrPod0oNUGjXMVWnszYvA1BFu2IvYTruKvGugRwWI6Z7HNOp9rpmJc0u4tducDwJA8e9L8sM1/HKOjtIRgqBhscHsa8WD2tcBwzAH5p011h1ZrZPY9SqVRVDMSpVLFrOUGWpE/GVwRO8eqp3VVKxOLaBck9wLvRoKyO3uldNjHCkZqaAFrhl4uOYCY4K+KF4RM5UaDPKMhYrBuc+HHFYhtSC4iJo23S5zRNxawup2A6YHOKdVgmJzDsyP3DoeME+S2cPhnf00L2pohLpYoOvLRwAMnvMfAKS2hKXah1ZBhKaxSzhkghPtYuow5iSKaehOtYjtQUR201D2vhZaDGstPjcfA+at2UpKdx+AzUXgagSO9va+UeKhzpj62jH4iqcrHi5bc/6dfh6qVjm2Dhugj4hR6bAQQG2BkX/EL233CW3EAUZc9rQwlpzbwNI5wQtTnLAw5oO4gHzTbcS0NDSdP0JH60TezXg09ZjThB7TSPP0TbHkPc3ICTqeQ4HuJSAmwf0USQLWymyCQyk/U7uf65pzZ+Bmq0tcYBkg7wIOnkmCJjeDbSdRZOYDZ5NQ6ghpI3XBAAtuVgtmmpPDhOlyI32MLH9OMTUNRlAB2VzQQG3zvzEAEcBHmZV1gdr08rnOIZoTeAOMzos5hXOxO0TUYS5tN4OcHsimNBBG+I/1G29EPpryfEbPC5gxgeQXhrQ4jTNAn1TudEiLSpwDsVnS2VSmUpjCdP5JugVids7Se2kRTMECZAk8GtaDbM51pOgk8FgNobOrNdTNdxc+pJMmYi2WfEW5hdEbRGpI4+KqOkGyH1qY6r32mRcDUiRJ7ge8BKEorQTjJkI4slmRzmt0It2RygC3fCqNp1C4Uy1we9jy0ZRBDSBAknTN8VbO6HF7Gl5IfHabnls74IE+qg47oi9gzYeQ/MNHwY0JknuSjKN7LkpNaNTsmsS1ol5sJLmxfeDIEmZ0/rZsqws/0ffiaf7PFCREsqAg/wCh5G/gT3cFehKSRKsPHYgim9w1axx8gSud7G6SYoVDn6ysGNcSwOE2abyZJE3tK6RTpynxRAuUlNRxQ3FyyUvRfa4xlPO0ZXNMObMxvB7ju7jwVpUB0WVxrxgNpCq21LEsIcGj3SSwEu3Zc8O43Pje7V25SoPYyo6HVDDRBM3DdRYXISabdrQJ0si9p7T6kNywXOI14fePlKs8FtDMxrojMJjWOR5rIbYxYNWGuGb3bz2QdTbfF1d7OMMAAIaLCdSPxHvMlJwtF3RR4+oKD3F05W5gYEnLq30hYba20OuqF0ZRoBqY+q2HtDeWsaWujNYjjG4eiwAB1K6Yas5J4dGs6GbUAd1T7gjsjuvBjxPmtHtGqbBsgi+np5LmdOu5pDmktI0IMHwV1gOlFT3ajp/C83I3Q47xzRKPsSZt3Ykz748kFnm46rAvU80FFDF0qp35dYIF+fgr3o9hZ6wi8QO7fCdxmymvjL2TAk5eekCFZUamUAAaADyEBKT+GnGrdnOOmOGNGoWQ4MecwJFjoSAd8OOnIKRsnFBlINZlv2jxk8TvjTwW32rhKeIZkrNDmzI3EHiCLgqoHRPDBmVrSLzmDjn89COREJ3caZVNStFHWx7+asNlbVcXAEgDvukO6KPBPV1wRwez5tPyUcdD6pdLqzG/ugu+MJdUPuzUO2zTGrpVftDpIwiG2VdiOhRI7OJdm/zNEehkKof0PxTD7rX8w8D0dBSXHH6HeXwucNtzNqVLr7a7MAx3arP4TAFr4rNLHDUEzaLXFj3q8wlJrHRAPAncpkki4tisNi6r7Uw4893iSpxwNSJdUbPAfVLZizo0iEqk9sHNcrNmohjKobLXB/8Al0PnomKe24eA624g6gqVRewExPmqzboBYHkCW/e32O/jZOIpGmobQpj74Tm1NrtDM1MB0a308N65fiscQJDkvBYmvZxp1SyQZFNxBi+sKvFeTLyJYNDtbFNxOTrWXpuzNIsRpI5iwseCz/SjHdbiqbniQGsBGkjrHE6aaqaamKqnsUHgf5hkHm+ErEdCX1cpfWaHD3gASALWB3nW8BawXXZE32WEN9HMOcRi9C5gJzHcAbGTxieZMLqB2bOkKowzw0ANADRoBYDwU6ntUt5rDk7N4NIUlkPHbGa6k9r9HNIIGtxum0rAY/2ejP8As6pDI0c3MQd+kCNOa3WJ2pm1MKqrY68CPH6b1XH2SyZcrTeDLYfoEyP2tcgn8LLDxcb+iuMH0GwYA7LqnNzzeDwbAhFtLahkaX4BRafSGpTALS0gO0ImZ1k6+RWr7PTIi0to1rNm0wBDGgcAIA7huQVEOnj/APBp/mcgsOvJ8/s278f+Q/hcV2m9xGqsW1As3gKkPAGaxj5K6utXEiDwTDSB0UapSSRUKX1k6pJNFumMIZk6Wyjbh50V2iaYhhUqlUG9MuwpGoKNrApdMpWit6S7M6xofT99gMj8TdbcwbjvKy2Fx+aBvXQqVMKn2x0WpPcazD1T2y4wJa+LnMLQeY8QVKa0x0yFRmxKkMpAm5RUXgtum6tA/cPmoNfRIbRaTEqP/Z/WuZS1DnQbxa5OnKVEZh6vWRI0mZVlgm9W5r3G7Xjym/pKNCLCl0Tw1AgtptLhvMvI7s5MKU6orbG4NrfedPdf1VYcs6WRCXZXslqiO4Sm8insezeEmpiKe4K1J/CepFYwo30iAXHQJ37TyTO1MTFMCdSNUWxOkiBiK/audAAq3EYmDzPilYjESb2VZicWc3ZdqIlapHM2KxtaSAo9cWHehVDswzCDCKsPd8fkqEFCJFnbxQTEW2zKreuYCHMDnNBm8S4CfIrov/pT8NRpHOQuY4DCN6xrmmTItJJsQfkupVMNLiGuIvo4EfBcfNJqqdHXwpZEDo4wGHPE8kr/ANO091SDzFkVbY1YiW9ru/morcHXFiHQsU2/1G9L4Hi+jrgeyQ7uUMbGqzZp8Fb4PZdRxsTbjZabZ+Ge0dt1/MpPmlH3YnFGbwGyqgHbNvwm8qZ/YjXmCzITvGnotBTwz81yC3yR1MCXOOgbFgJmeMzHosXOTdh2SwZ89HwyZynhzWd29Ww7G1KZMPLSIBmCRabW1WxxLXNng25DiIgXJmeC897T2g8Vqvbdd7yc1yDndYneYiecrbgjKb2KcuqLpuYWBB7j9U+HOjT1H1WYpbRdvul/2tG4+dl2dWYeQvX1XZgeA4pRxcwDoSJvoJv6KiZtdupZPiFOpdKGAR1RPiEnF/B+Q7q/Z1HFU81J7XCLFpB59qN/qqyr0SfEALD9AekdPrXuzCg0Nh2d2UOBjLDjYmRobwTG9dEZ0/wDG9vF0u4EuPkwFc6jOGEV2sztXYbm6gyFFGyiToVZ472i7Oeb1p5inUkeOVWudpptLS4te1rm9kgw4SJBggwUu81s0XVmdo7HM3VZ08w7aNOkBMuzHnbKB8StW/DFpmL8Cb+SxfTzEPdiGNcYLaY4GJLjYeAWkG5STsjkpRMfXxDi6+kCyYaQXSLR5kD4KTWp5XOfLidN260KJs/Egk5ry6dLn+S6jlH/AL9wdBrql12xE8EZd2j3prFu8LBUSMGs78IQUb7Wf0EaRVFvQovZq6DpYcF6Do1WOaHAzIBkxv71wt+IJjNBEcOS7RsjCtNCi4ts6nTNjGrAdFx/9MbSNuJ7JoxF4i3GR6BOvw7Hi5HpdV1bCMvGcHkJHqon2Zzb9b4ELm6I3/gti8Uh2YHiPqq7EbUe2+o3GFX4xjnXDgVEpte0+8RK1jxKhN0WjekD+Cc/tUuIJJEcFDZXO8Nd4fRWeFptdGZoB9PUJuCXoVgr1+sYKeUxUc1rz/ku5wPIgZP9a867cq0/tNfq5ydbUyycxIzEBxJ1J18Vtun/ALRcSyvVwtBv2cU3FrnzNRw3Fv3WAtIIiTBFwuYvK6eHi65MJyskCqEHVZUQlKDl00ZWSG80s1AorXqbgdluqXPZbx3nuHzSY1nQ0a4TbqqtMTsVkdkkHmZB71TYikWOLXaj9WQqYNNCsxNrmdw1PIL1DsejkwtBld/7ZtJjahbYZg0AiBa2luC89+znZv2jaeFpkSOszu7qQNU+HZA8V6RrYAk+6fJYc8bpF8bogV8Gz3s4K5R06rf318GQAxumkMaT5kldnp7JO8kcgvP/AEz2hm2liMpJy1ajLH8Lsn/FZcKqRfJK1RU4rFHV2hJsmcJiw3Ua6bvNN1MRaNYRYalM2ldRkWmGeDcb0WJqXMDztuujwdOGjuSa7ruTJIX2o8QglfYm/iRKSjQuYOz4LtXRd2bBYY7uqYLchl+S4to0LqnRKrODo8AHCe57gseZWiuN5NNUqwNY9UjqWOuVBDuH1SevdujyXP4zfsWOQD7t/wBb0iuXGzWiO5R6dN51jzUhtM8fWU1xich6BFxfuTIwrSdE/Tonin20loopEORy/wBo3stq4qp9pwhzPcAH03uicohppuNhYRlPgdy4tVGXW7vOPJeugDuXmPp7ss4bH4ikRH7Rzm82VDnYfJwHeCujjd4MpGcHFWGzNhV8ST1NKpUy69XTc+JmPdBjQ68FBa66757C8KBgKr49+uRPEMYwDyLnea0k6RKRxirsOpSqmnWpupObEsdZ9wCJG4EEFW9F0BbD2ybM6vG0qwHZrUwP9VI5T/tcxYV1cKNmscD2JO9bDoL7McPtOk+tXqVWmm/qw2mWgEBrXyS5pMy/0WIqPJBI3Lufsb2c6ns1r3CDXqPqj93ssafEMnucEaCTJfRf2X4LZ9XrqDahqZS3M+oXQHa2EN9FqHjmnYROYoavZCI3ebLyltHEE1aroMve98/vuLvmvU+2KvV0Kz/wUqjvysJ+S8zjBBxJIO6Bx03pQwOyrMHkrnCBrWnJGm/jCZqbH0c4gNEADfHBOVKWVpO6N+76rQTCw4INo4m6IsDiZ0n5peDvc796KkLqiGKNQcESae6570EUgsso7I3/ANV07oQ8HBt5OeP90/Nczaez5ro3s+qA4ZwJAio7gNWsOiznouOzSBk7lJpYfil0g3iPNPiOIWJdiWhPU6aNjRxCeEJisJrUZQ6wcUphHFMVgJDQXOgBoJJOgAEknwXmr2jbeGOxzqwGVoaGNG/K2YJ5mSfGNy9CdLr7PxYBv9nrfwOXlrFVc0rWCEK2Vsh2Jr06FEE1Kjg1o1F954ACSTwBXqno/sGngsNTw9GclMRJ1cSZc93Mkk+m5cG9iuEJ2rTduYyq4ngCws/ie1eiDVbxRyP0JGV9pXRz7XgX5RNSj+1ZxOUHO3xZPiGrz08HUb16n2htOnRpPqVHQxgJP0HEnQDmvKj8TBIGgmEQLJlPEkNI0EH4L1LsjDhmHosaIa2lTaBwAYAF5U2ZTNatSogx1tRjJ4Z3Bk+Er1owAAAaAQO4WCbwKTsUiIR5xxQzDilggoOnNXLs/FHjSLfzwz/kuAZSG95423ldv9qWJDdnPE+++m3ycH/8FxCroOMoSBsFWzRzPyKZxLJYR3J2to0Tx+STXpjKJkX1CsSGcJh8oN5G5HRQbIacwIEEBHRQgYySggCgmItGUpaeRXRfZe5vVVWx2g4HW3uASWzJuNYgRdY7Z3RrEVQctIwDq7sjTdOq6H0H2A7Csqda5pNXIYafdLc2p36g24KCjTtw41MySd+4mwsn2xoI+OkaqNkgkhzpO6RGs2tY/TimcXtqjR/6lRlO2hcJnk3UpJAWWZGKip8F0ho1QSxxLWuyzlIE2iJv94Jva3SajQs/O4n7rWk8JBtayHJLY0m9F0HRck/LjokPruJlrmxz+Onz8lWYHaAdneQRp2XGS0Zc3aYR2XSdNVObWOSezFt50+aE7EHtCj11KpSNhVpvZMiO20t4858F5PxFJzHFjhDmktcOBaYI8wV6sovaCYIOaDbuAEjcTC84dP6TRtTF5dOvf5ky7/cXK4jOq+w/Ywp4SriC3tV35WnfkpW8i8v/AChdGe6N0rM+zogbMwkf4frndm9ZV9VqESQ4QNQbW8khGB9r22C2nRoxlzlz3RvDYa3wkuPgFxXGN7RhdV9teFIOHrD3SHUzyM9Y3zBf+Vcq1KaL9E7onT/vuFO/r6Mf/YxenMQ98yOUAHXjPZt330Xnb2eYJ1TaNDK3N1bjVImJ6sZgJ3S7KPFeiqdUkSQW8jE+hhKWcCItHpCwlzXBzHNEkEGTqOzbtabpUfFdJaDSQQd4JLHBs3gF2W0xYrO9Ptk1X03Vi4FtHM6DlGVm+JaTmG4hVvRoMGStRrvc11ix4aQ06Q8j3RIiwExbRczlM0UY7sk+1Gq37NQhoBc+ZEEw1hEZhc+8PJcyqHSxFlv+ndFuJyGhkLm5i9rAZdmLRMiwjKZzEG6wOIblqZXWcALHXj81vDRjLYitUMiRFuCTXMhscShinAHujekYrEDs936+CsQqqOwRMSITeHPZtuCOo3sxxjXQICnlae5ADWf9QgkSUEBRt6nS+udLep9FHrdIK+udzxvE5WjvAufzKrB9Uf2bNYdlu+NSpoCTX6VVSzL1rmtH3WktF+658SVBptLxnmOPE9ycGBa2xFuOpTVdxaQWAjdfTwCYGy6AY8iniKbJ6xzqbmAats4OubN7I1W9GCptMuaHOIykuALu1eJMTcaclgvZgwsq1vdzPptJk/hcJNuT9F0ahiXGQWlsRqbGdQI4aSs3FNlp0V+z8Hle4kRJOXe0NETliwM2idByVs4NcCDcGxlJz218d/wRl5v6JpJKhN2Bz8oLnEAASSdABPla+i8/dIa7MRiq1bLHWVHOHGCbeMQuq+0baTqeFDGWNZ2U3+6BmMcjYdx5rlWFpftG5hbM2SOZH68U7NIx9ncejGBdQwdCk6zqdNoMbjEkc7mPBWbr6gEc7+ibiCdbneZPfy7gjkeBQZGQ9rNAHZrjEZKlIi3+Yt8u0uFkLv3tFaDs3EDlTi+/rWRZcExNlaKWjpnsP2VfEYkjhRYedqj/AAtTuus5ljeieyvseApU3sjOwPf24Dn1IdBBnIb5ZtIaFd06jKbvdIcB2gIJbfXslZuWRUM9NKn9yrCJzZWkWkgvbmgHU5QYC5xtXaH2fK0dlrGhjg10OdLTDAR7zTkJk3BcCtx06qCrgz1byXNiq0M1dkBlodoDeY17MQuXsZ1rWtc4VGQ5wIHakjO5x7iC0eimRSLLDuc8n7JWa4QQaZLWVxxuAG1h6ngomP6QFpDa1IU3aEFtrWnK64WVrs6qSHSSeyYsWg6wU7W25VewU6pztbcZrxyBOg5IUfg2i7ZhaOIkjM1zjaCC09wI9E1Q2C5xIa5rnAWzSLd0fNU+C2gxpFnMINi0z6FXVDHuDi5tVjoFswNM9x1b6qskuiLjcFUZDHtMzNgSCBvBCjVHwImDw0375WhO3C5vbpyY1bDx5sJVbV2zcANDuEi7eYnRPs0JKytgG8jyRK9ZjWQLM0/CEEu/7D6iHPgG6aZi54qThtj1KxhjXOcdAATHMxoOZWq2R7M6gg16gbvLWw53ifdHqrtEGUZSkXJb8VdbL6FYjEEHKWM/E+W+Q1Pkui7L6OYegQadMZh993ace4nTwhWjReNO/mkMz2wuhLcM4O6xz3DWwa2LGMtybjUlaHMJ5gTreDb5Juk52Ukw43920jQalLFQEnTwSAYr41rPe/DJvfw47/JSWgka6jUfzlIxEE90btb215ifJKzIAy3TGkyvFF7fcuH6OaXRdsW0G+Ryss70f6IEYlhzio1pzBrmAAEXzPIPaAdBDY4C410G2MUH1SRoABPGN6ldHmtzOLtYygHTta/0RYW1hF7hqbwC2pqDMgdkz+Hh3c06OenNJI8I8UYPPy/mgDFe1jaQp4RjAf8AqVBMXlrATP5ixcnwOAFVzSSIkSOIm4HCRK6x7UtkurYdj6YLjScexveHgTl4kFoMcJ5Bckwza2eG0apjUCm63oqWi017O14PFNrVA6m0mmAPdlwabiABBaf3rQbFN9INnVqbCMO57nPOkB0GJPaddmmu9c82Lt59Ih7HFp0ka9xG/uK2+E9oglrKtptmECOJ4Ed2m9c7h9NevuOURK208cykHFjHEEhxDQKggakRDh4Kh2jsoUWf3eJewvqE9ksyy4tDdwdIsOB0XQqe121G1AS3s9ntENcIEglo1vwWL6RZaxqOEgkAFzSSCbAO4kSADM6a3UK08sm09IxmOxDq7abXNa00wGSBGgJE84Poo1WgyMo3b+HNKNBzOy64Bc4HiLNnn7pRETqLfHkumKVGcm7K52Bh1yOXNSaLYHDgePJOVKAAkgiN380pjd4EBUISykSZcBbf8PVM1nOi5IInn6HcnnEEzck25JR4OuT+oQAy1thdv5W/RBLLWfiQSGdtwW1m06Ra1rQ9oAaA2A6SANN/FX9NxIBMTG7TmsAK2VwIcZBtGs8VpdkY8VGikA7MJLi02aBvniSpRJdOYPW6RWY0kEFw1aY00mecD4oYduWT+IyATMbhqjqk6/1TAW1kQBA8EVJsnhrPySWukxwTkpAN0mENDXZpgnNrqeJ4So+1sRkpuIN3dkd5Fz5SVLLjNyAAFldqY81HT91sx3bz4/JAEQhaXYrQKQaQO0S4gjXcL8RAWXw75cA6zSYngJ+i2H3mlroYQTBG+BBHBAiSWzrKMHlB+PhooNTGvbaG540mAY1IPchgNrNqNJAMgw4G5aRr3BMZE6S0+wwzo4z4j+XqqBpWs2rQzUX77T5X+SyUwpAz+2uijqrzUpPaxzveDgcrjxkXB42v8aupsTF0hEUnA2zA6TycJXRdmbMNae0GgazJPLwUvEdFWuBGd1wOBEjhZV6GpNFD0VoPq06bnMDQAWkvHvFsNgmNOz9CCFr6WxqWVwLIDheDIvvHA8wmNnYV1OKYqA026S0dqTmIePGxHC6tBO+wndEfyKxhBbZcpHI+knR9xdA7JbPdrPhOqzuD2SKj8jqhYZ3AOafCQV2TpDss1GZg0dkX5t3+WviVyva/R99F5qMu2Z7leY6EqeGHX6HVhdrmVGxa5B9RHqoVbYFdo7VN8f5Rm/hlWmzekJnKYa/dOh5H6rU4LE52zEHePoqU7JaaObPltsuXkRHxTZA0IXUKzZ1AcOBEj1VfX6PUH36sD93s/BV2JOfdS1Bbg9EaH+f838kEWh2ScUYAj9WVts1xa5hbYkgecAoILNAzW4Y3TxF0EFQxt3vFByCCAKjaeId1bhJu4jwnRZ+ufgfigggkYbcjxVpsI56uRxJbldaTFrhEgpjspk3aZzPa0yQ1kgTvVDh6pPWPJOYBhnS+m7kjQSf5B6LvCYx8MGb3gQee74KrAQQVklr0aeescNxb8CPqtJVdAtbRBBNaAr9sD9m4ixAkEWIIBIIKPZOIc6m0uMn+iCClbZXoLZlYuNQOMgPIE8JNlltqUh+0EWDiPUoIJvQjE47BMk9nTRabYR7HgEEFlHZpLRYO3c0goILRmYznKCCCzKP/2Q=="/>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sp>
        <p:nvSpPr>
          <p:cNvPr id="1032" name="AutoShape 8" descr="data:image/jpeg;base64,/9j/4AAQSkZJRgABAQAAAQABAAD/2wCEAAkGBhQSERQUEhQWFRUUFxcYGBgYFxwYFxcaFxgYFRcWFxcXHSYeFxokGRcXHy8gIycpLCwsFR4xNTAqNSYrLCkBCQoKDgwOGg8PGiwcHCQpLCwsKSwpLCksLCwsLCwpLCwpLCksKSkpLCksLCksKSksLCwpLCwsLCwpLCksKSwsLP/AABEIAQMAwgMBIgACEQEDEQH/xAAcAAAABwEBAAAAAAAAAAAAAAAAAQIDBAUGBwj/xABFEAABAwIDBAcFBQUHAwUAAAABAAIRAyEEEjEFQVFhBhMicYGRoQcyscHRFEJSkvAjcrLh8RUkU2KCosIzc9IWF0OT4v/EABgBAAMBAQAAAAAAAAAAAAAAAAABAgME/8QAJREAAgICAgMAAQUBAAAAAAAAAAECESExAxITQVEyQmFxofAE/9oADAMBAAIRAxEAPwCidjg5sRY2mIM2JKTXmmwjUONovEkeiYrPeCwkHibXB0+aUzF5oGUwXeNt/IzC5yxTw0htgL6xrl3rG7UtiXni6R3Ax8luXv7Q5A+v9FhdpsBrPEmxHwBPrKqOweivbUIIIMEGQRqFosN0kdkByt6xpHvNlpEe936WVQ2mBojWjSZJpG9PMRwpfkI+Dk1X6c1SRmp0j+b/AMrKhTbgP1zUuKHZq6XT6q03pUzaBdwjlqpA9or99Fv5z9Fjw4EX4IwjqhWbMe0A/wCDf/uf/hKHtDG+i784/wDFYrOfJBHRDs3LfaDT/wAJ/g5qc/8AcGiR/wBOp/t/8lgwUYbOmqXRBZvKHTuiR7r2juB/5J13TegQQwPLyCGgsgTBibmy59mTuFfLhyP9UdEFlwXZnEk3mSeJNyfiq3aAD6on3WNl3ibN8bK2oUxv3gT4cPgqDGYqS+N7j5N7I+B800Ieo0qmIflZExOsAAQLeYsFrej+F6vNRJ0hxI47x8LcFX7CwDWMZUEudUANxYA2cB3Sb8gris4Mc0gReCeINr/rcpk/QyRSGR5EyHeVrj5pzrIcD+rpjEti95Fwn61OR2d4lZlC3DtSfpqmdobNbXZ1byQCWkneII08JHinSJAP6lN1K0mDAiDJlAGtotDGhrQA1oAAGgAEADwQWdo9JgGgEEwAJ421QXN0Z1eSJT4rrCTlcBOUEagGSZHhCOnh+r7M6ic3HjbjZN1q5fOWJzNE9xifL4pj7S4uLJkWBtpF9OU6rro5BZu50nQAW0v/AFWHxFXNWe78TnfG3otjWxUNfY9nMZixgE6+CxFVm9XETHwU2xxnkUjOYQY5WIkQmniDySi9Dv1CAF5BCEIBG1qAAAhKBjyQQAcoAwiRFyAFkynML77RxkehTIUrZ7h1g8T4gEhDAsqlXK1x/CDHhMLONeTltMbuN5g/BW21HRSgT2iPLUn09VU4YmeyM24gCZ8kkB0Gm7sOY2wHwO4Jxoz0QTrEeIsfgouAqkim4ggubBDhBB1EqXhD77DbePGxjyHmsmUSWuzUwTwv3ix9QhgqwcyxnKSPL9eiZwDgS9hmxkDfB19R6p6lDahDWgB3kSL/AFSAcwzT2uFiN3Ixy0803iKMka/QXMlOvff08EThBkn9fRIY39lO5ojd2h9EFLLhwCCAMhhKtRlZrKnaJlzHixfG6NJHBTaYL3OcIMGTIgiN/oqSvigalJuYl9OrfUQG+9r8eSt3vqNY0WDTMu1Jkga8Lq2JEba2dlEgmxBsOJgH+JZddJ2PsylinOZWGYMYDZxF81rtInensT7OcKfdNRvc+f4gUvKk6ZS421aOWVNITRXRK/sxYfdrvHe1p+BChYj2W1Pu12H95rm/CVXkj9DxyMS1yktPJXtX2b4se71bu58fxAJk9CsYBBoOP7pa74OlV3j9J6v4UlMyddE48el1Nq9G8Swy7D1gP+26POIUV7SPeBHeI+KaaehVQmZ+aOUQQTEGjBSWkFGHIAEp/BDtt7/kmE9gj2x4/AoA0uyNnCpVGYAinfiCbgD5/wClatrA0QBHdb4KBsTCZKQn3ndo+Og8viVOcVls1WEVu1GQQRrr4tP8wm2wKjXHR1vzaHzhTccJbPA/Gx+PoqsmWFu9hgcbXHyQSybUysqNIGpynnOnrCcxLTZ3Aymq/bYCN4B8dfipIdmaCd4mPiPNSIOq0RxHHkg0yBYTzScNBbH4bR6j0TlHeAkMK/JEl5EECswu3NkdSxlSjmtPWOLiT2ogmN2swN4T+w8ea1PI5zQWkAAkAuBkyBOtrxyV5i6fZA4kW9fks50g2C7O19IDS7RDYy/eGg+dlosqmLRu+i5A62BEFre+BJjxKvG1FjOhHSZtYdS6RVAzSbh4AAJHA745rXBc8408nVB4JESlZEy1ykUqgWLwaIS2ipVGgltLVOovDhG9ZykykhFBwAgqPVLT7wBnjf4oVaZm9vG6r6tU8eSUY2NsrtpbJoPJmjSP+hv0VPV6MYU//C0dxc34FaCu4FRXLsg2kYSSM3V6FYc6Z29zvqCodXoLT+7VeO9oPwhayomStVJmbijH1Og7/u1WnvaR8CUMD0QqtqtLywsB7UEzHCCB3eK18oKrZHVBhJclBICRQT6cgg7xCqaNCHOzAGRY75aSD6fwq5CqsY3LUzcCD4OsfmhksPA+65v4SfI3HrKdwTPeBPumR3O3ecpmm3LWg3DwR4i4+fmnG9mqODhl+Y9R6qSRxlnOEwHDXmP0UuiwMiHF1zfvRYinv0hLrYZpv97UHQeiQx4o1DNXvQQIrNq1y3LFzf5BNUa7nE5ho0XG43MHmqLD7exLzPVh+n3CBYzrMK2w+JfUMOp9W4kSQ4EGIEQB3b1bVAhe0uihpsp1sLna/Wo1jiHFpgnqxuOtuY4QrPod0oNUGjXMVWnszYvA1BFu2IvYTruKvGugRwWI6Z7HNOp9rpmJc0u4tducDwJA8e9L8sM1/HKOjtIRgqBhscHsa8WD2tcBwzAH5p011h1ZrZPY9SqVRVDMSpVLFrOUGWpE/GVwRO8eqp3VVKxOLaBck9wLvRoKyO3uldNjHCkZqaAFrhl4uOYCY4K+KF4RM5UaDPKMhYrBuc+HHFYhtSC4iJo23S5zRNxawup2A6YHOKdVgmJzDsyP3DoeME+S2cPhnf00L2pohLpYoOvLRwAMnvMfAKS2hKXah1ZBhKaxSzhkghPtYuow5iSKaehOtYjtQUR201D2vhZaDGstPjcfA+at2UpKdx+AzUXgagSO9va+UeKhzpj62jH4iqcrHi5bc/6dfh6qVjm2Dhugj4hR6bAQQG2BkX/EL233CW3EAUZc9rQwlpzbwNI5wQtTnLAw5oO4gHzTbcS0NDSdP0JH60TezXg09ZjThB7TSPP0TbHkPc3ICTqeQ4HuJSAmwf0USQLWymyCQyk/U7uf65pzZ+Bmq0tcYBkg7wIOnkmCJjeDbSdRZOYDZ5NQ6ghpI3XBAAtuVgtmmpPDhOlyI32MLH9OMTUNRlAB2VzQQG3zvzEAEcBHmZV1gdr08rnOIZoTeAOMzos5hXOxO0TUYS5tN4OcHsimNBBG+I/1G29EPpryfEbPC5gxgeQXhrQ4jTNAn1TudEiLSpwDsVnS2VSmUpjCdP5JugVids7Se2kRTMECZAk8GtaDbM51pOgk8FgNobOrNdTNdxc+pJMmYi2WfEW5hdEbRGpI4+KqOkGyH1qY6r32mRcDUiRJ7ge8BKEorQTjJkI4slmRzmt0It2RygC3fCqNp1C4Uy1we9jy0ZRBDSBAknTN8VbO6HF7Gl5IfHabnls74IE+qg47oi9gzYeQ/MNHwY0JknuSjKN7LkpNaNTsmsS1ol5sJLmxfeDIEmZ0/rZsqws/0ffiaf7PFCREsqAg/wCh5G/gT3cFehKSRKsPHYgim9w1axx8gSud7G6SYoVDn6ysGNcSwOE2abyZJE3tK6RTpynxRAuUlNRxQ3FyyUvRfa4xlPO0ZXNMObMxvB7ju7jwVpUB0WVxrxgNpCq21LEsIcGj3SSwEu3Zc8O43Pje7V25SoPYyo6HVDDRBM3DdRYXISabdrQJ0si9p7T6kNywXOI14fePlKs8FtDMxrojMJjWOR5rIbYxYNWGuGb3bz2QdTbfF1d7OMMAAIaLCdSPxHvMlJwtF3RR4+oKD3F05W5gYEnLq30hYba20OuqF0ZRoBqY+q2HtDeWsaWujNYjjG4eiwAB1K6Yas5J4dGs6GbUAd1T7gjsjuvBjxPmtHtGqbBsgi+np5LmdOu5pDmktI0IMHwV1gOlFT3ajp/C83I3Q47xzRKPsSZt3Ykz748kFnm46rAvU80FFDF0qp35dYIF+fgr3o9hZ6wi8QO7fCdxmymvjL2TAk5eekCFZUamUAAaADyEBKT+GnGrdnOOmOGNGoWQ4MecwJFjoSAd8OOnIKRsnFBlINZlv2jxk8TvjTwW32rhKeIZkrNDmzI3EHiCLgqoHRPDBmVrSLzmDjn89COREJ3caZVNStFHWx7+asNlbVcXAEgDvukO6KPBPV1wRwez5tPyUcdD6pdLqzG/ugu+MJdUPuzUO2zTGrpVftDpIwiG2VdiOhRI7OJdm/zNEehkKof0PxTD7rX8w8D0dBSXHH6HeXwucNtzNqVLr7a7MAx3arP4TAFr4rNLHDUEzaLXFj3q8wlJrHRAPAncpkki4tisNi6r7Uw4893iSpxwNSJdUbPAfVLZizo0iEqk9sHNcrNmohjKobLXB/8Al0PnomKe24eA624g6gqVRewExPmqzboBYHkCW/e32O/jZOIpGmobQpj74Tm1NrtDM1MB0a308N65fiscQJDkvBYmvZxp1SyQZFNxBi+sKvFeTLyJYNDtbFNxOTrWXpuzNIsRpI5iwseCz/SjHdbiqbniQGsBGkjrHE6aaqaamKqnsUHgf5hkHm+ErEdCX1cpfWaHD3gASALWB3nW8BawXXZE32WEN9HMOcRi9C5gJzHcAbGTxieZMLqB2bOkKowzw0ANADRoBYDwU6ntUt5rDk7N4NIUlkPHbGa6k9r9HNIIGtxum0rAY/2ejP8As6pDI0c3MQd+kCNOa3WJ2pm1MKqrY68CPH6b1XH2SyZcrTeDLYfoEyP2tcgn8LLDxcb+iuMH0GwYA7LqnNzzeDwbAhFtLahkaX4BRafSGpTALS0gO0ImZ1k6+RWr7PTIi0to1rNm0wBDGgcAIA7huQVEOnj/APBp/mcgsOvJ8/s278f+Q/hcV2m9xGqsW1As3gKkPAGaxj5K6utXEiDwTDSB0UapSSRUKX1k6pJNFumMIZk6Wyjbh50V2iaYhhUqlUG9MuwpGoKNrApdMpWit6S7M6xofT99gMj8TdbcwbjvKy2Fx+aBvXQqVMKn2x0WpPcazD1T2y4wJa+LnMLQeY8QVKa0x0yFRmxKkMpAm5RUXgtum6tA/cPmoNfRIbRaTEqP/Z/WuZS1DnQbxa5OnKVEZh6vWRI0mZVlgm9W5r3G7Xjym/pKNCLCl0Tw1AgtptLhvMvI7s5MKU6orbG4NrfedPdf1VYcs6WRCXZXslqiO4Sm8insezeEmpiKe4K1J/CepFYwo30iAXHQJ37TyTO1MTFMCdSNUWxOkiBiK/audAAq3EYmDzPilYjESb2VZicWc3ZdqIlapHM2KxtaSAo9cWHehVDswzCDCKsPd8fkqEFCJFnbxQTEW2zKreuYCHMDnNBm8S4CfIrov/pT8NRpHOQuY4DCN6xrmmTItJJsQfkupVMNLiGuIvo4EfBcfNJqqdHXwpZEDo4wGHPE8kr/ANO091SDzFkVbY1YiW9ru/morcHXFiHQsU2/1G9L4Hi+jrgeyQ7uUMbGqzZp8Fb4PZdRxsTbjZabZ+Ge0dt1/MpPmlH3YnFGbwGyqgHbNvwm8qZ/YjXmCzITvGnotBTwz81yC3yR1MCXOOgbFgJmeMzHosXOTdh2SwZ89HwyZynhzWd29Ww7G1KZMPLSIBmCRabW1WxxLXNng25DiIgXJmeC897T2g8Vqvbdd7yc1yDndYneYiecrbgjKb2KcuqLpuYWBB7j9U+HOjT1H1WYpbRdvul/2tG4+dl2dWYeQvX1XZgeA4pRxcwDoSJvoJv6KiZtdupZPiFOpdKGAR1RPiEnF/B+Q7q/Z1HFU81J7XCLFpB59qN/qqyr0SfEALD9AekdPrXuzCg0Nh2d2UOBjLDjYmRobwTG9dEZ0/wDG9vF0u4EuPkwFc6jOGEV2sztXYbm6gyFFGyiToVZ472i7Oeb1p5inUkeOVWudpptLS4te1rm9kgw4SJBggwUu81s0XVmdo7HM3VZ08w7aNOkBMuzHnbKB8StW/DFpmL8Cb+SxfTzEPdiGNcYLaY4GJLjYeAWkG5STsjkpRMfXxDi6+kCyYaQXSLR5kD4KTWp5XOfLidN260KJs/Egk5ry6dLn+S6jlH/AL9wdBrql12xE8EZd2j3prFu8LBUSMGs78IQUb7Wf0EaRVFvQovZq6DpYcF6Do1WOaHAzIBkxv71wt+IJjNBEcOS7RsjCtNCi4ts6nTNjGrAdFx/9MbSNuJ7JoxF4i3GR6BOvw7Hi5HpdV1bCMvGcHkJHqon2Zzb9b4ELm6I3/gti8Uh2YHiPqq7EbUe2+o3GFX4xjnXDgVEpte0+8RK1jxKhN0WjekD+Cc/tUuIJJEcFDZXO8Nd4fRWeFptdGZoB9PUJuCXoVgr1+sYKeUxUc1rz/ku5wPIgZP9a867cq0/tNfq5ydbUyycxIzEBxJ1J18Vtun/ALRcSyvVwtBv2cU3FrnzNRw3Fv3WAtIIiTBFwuYvK6eHi65MJyskCqEHVZUQlKDl00ZWSG80s1AorXqbgdluqXPZbx3nuHzSY1nQ0a4TbqqtMTsVkdkkHmZB71TYikWOLXaj9WQqYNNCsxNrmdw1PIL1DsejkwtBld/7ZtJjahbYZg0AiBa2luC89+znZv2jaeFpkSOszu7qQNU+HZA8V6RrYAk+6fJYc8bpF8bogV8Gz3s4K5R06rf318GQAxumkMaT5kldnp7JO8kcgvP/AEz2hm2liMpJy1ajLH8Lsn/FZcKqRfJK1RU4rFHV2hJsmcJiw3Ua6bvNN1MRaNYRYalM2ldRkWmGeDcb0WJqXMDztuujwdOGjuSa7ruTJIX2o8QglfYm/iRKSjQuYOz4LtXRd2bBYY7uqYLchl+S4to0LqnRKrODo8AHCe57gseZWiuN5NNUqwNY9UjqWOuVBDuH1SevdujyXP4zfsWOQD7t/wBb0iuXGzWiO5R6dN51jzUhtM8fWU1xich6BFxfuTIwrSdE/Tonin20loopEORy/wBo3stq4qp9pwhzPcAH03uicohppuNhYRlPgdy4tVGXW7vOPJeugDuXmPp7ss4bH4ikRH7Rzm82VDnYfJwHeCujjd4MpGcHFWGzNhV8ST1NKpUy69XTc+JmPdBjQ68FBa66757C8KBgKr49+uRPEMYwDyLnea0k6RKRxirsOpSqmnWpupObEsdZ9wCJG4EEFW9F0BbD2ybM6vG0qwHZrUwP9VI5T/tcxYV1cKNmscD2JO9bDoL7McPtOk+tXqVWmm/qw2mWgEBrXyS5pMy/0WIqPJBI3Lufsb2c6ns1r3CDXqPqj93ssafEMnucEaCTJfRf2X4LZ9XrqDahqZS3M+oXQHa2EN9FqHjmnYROYoavZCI3ebLyltHEE1aroMve98/vuLvmvU+2KvV0Kz/wUqjvysJ+S8zjBBxJIO6Bx03pQwOyrMHkrnCBrWnJGm/jCZqbH0c4gNEADfHBOVKWVpO6N+76rQTCw4INo4m6IsDiZ0n5peDvc796KkLqiGKNQcESae6570EUgsso7I3/ANV07oQ8HBt5OeP90/Nczaez5ro3s+qA4ZwJAio7gNWsOiznouOzSBk7lJpYfil0g3iPNPiOIWJdiWhPU6aNjRxCeEJisJrUZQ6wcUphHFMVgJDQXOgBoJJOgAEknwXmr2jbeGOxzqwGVoaGNG/K2YJ5mSfGNy9CdLr7PxYBv9nrfwOXlrFVc0rWCEK2Vsh2Jr06FEE1Kjg1o1F954ACSTwBXqno/sGngsNTw9GclMRJ1cSZc93Mkk+m5cG9iuEJ2rTduYyq4ngCws/ie1eiDVbxRyP0JGV9pXRz7XgX5RNSj+1ZxOUHO3xZPiGrz08HUb16n2htOnRpPqVHQxgJP0HEnQDmvKj8TBIGgmEQLJlPEkNI0EH4L1LsjDhmHosaIa2lTaBwAYAF5U2ZTNatSogx1tRjJ4Z3Bk+Er1owAAAaAQO4WCbwKTsUiIR5xxQzDilggoOnNXLs/FHjSLfzwz/kuAZSG95423ldv9qWJDdnPE+++m3ycH/8FxCroOMoSBsFWzRzPyKZxLJYR3J2to0Tx+STXpjKJkX1CsSGcJh8oN5G5HRQbIacwIEEBHRQgYySggCgmItGUpaeRXRfZe5vVVWx2g4HW3uASWzJuNYgRdY7Z3RrEVQctIwDq7sjTdOq6H0H2A7Csqda5pNXIYafdLc2p36g24KCjTtw41MySd+4mwsn2xoI+OkaqNkgkhzpO6RGs2tY/TimcXtqjR/6lRlO2hcJnk3UpJAWWZGKip8F0ho1QSxxLWuyzlIE2iJv94Jva3SajQs/O4n7rWk8JBtayHJLY0m9F0HRck/LjokPruJlrmxz+Onz8lWYHaAdneQRp2XGS0Zc3aYR2XSdNVObWOSezFt50+aE7EHtCj11KpSNhVpvZMiO20t4858F5PxFJzHFjhDmktcOBaYI8wV6sovaCYIOaDbuAEjcTC84dP6TRtTF5dOvf5ky7/cXK4jOq+w/Ywp4SriC3tV35WnfkpW8i8v/AChdGe6N0rM+zogbMwkf4frndm9ZV9VqESQ4QNQbW8khGB9r22C2nRoxlzlz3RvDYa3wkuPgFxXGN7RhdV9teFIOHrD3SHUzyM9Y3zBf+Vcq1KaL9E7onT/vuFO/r6Mf/YxenMQ98yOUAHXjPZt330Xnb2eYJ1TaNDK3N1bjVImJ6sZgJ3S7KPFeiqdUkSQW8jE+hhKWcCItHpCwlzXBzHNEkEGTqOzbtabpUfFdJaDSQQd4JLHBs3gF2W0xYrO9Ptk1X03Vi4FtHM6DlGVm+JaTmG4hVvRoMGStRrvc11ix4aQ06Q8j3RIiwExbRczlM0UY7sk+1Gq37NQhoBc+ZEEw1hEZhc+8PJcyqHSxFlv+ndFuJyGhkLm5i9rAZdmLRMiwjKZzEG6wOIblqZXWcALHXj81vDRjLYitUMiRFuCTXMhscShinAHujekYrEDs936+CsQqqOwRMSITeHPZtuCOo3sxxjXQICnlae5ADWf9QgkSUEBRt6nS+udLep9FHrdIK+udzxvE5WjvAufzKrB9Uf2bNYdlu+NSpoCTX6VVSzL1rmtH3WktF+658SVBptLxnmOPE9ycGBa2xFuOpTVdxaQWAjdfTwCYGy6AY8iniKbJ6xzqbmAats4OubN7I1W9GCptMuaHOIykuALu1eJMTcaclgvZgwsq1vdzPptJk/hcJNuT9F0ahiXGQWlsRqbGdQI4aSs3FNlp0V+z8Hle4kRJOXe0NETliwM2idByVs4NcCDcGxlJz218d/wRl5v6JpJKhN2Bz8oLnEAASSdABPla+i8/dIa7MRiq1bLHWVHOHGCbeMQuq+0baTqeFDGWNZ2U3+6BmMcjYdx5rlWFpftG5hbM2SOZH68U7NIx9ncejGBdQwdCk6zqdNoMbjEkc7mPBWbr6gEc7+ibiCdbneZPfy7gjkeBQZGQ9rNAHZrjEZKlIi3+Yt8u0uFkLv3tFaDs3EDlTi+/rWRZcExNlaKWjpnsP2VfEYkjhRYedqj/AAtTuus5ljeieyvseApU3sjOwPf24Dn1IdBBnIb5ZtIaFd06jKbvdIcB2gIJbfXslZuWRUM9NKn9yrCJzZWkWkgvbmgHU5QYC5xtXaH2fK0dlrGhjg10OdLTDAR7zTkJk3BcCtx06qCrgz1byXNiq0M1dkBlodoDeY17MQuXsZ1rWtc4VGQ5wIHakjO5x7iC0eimRSLLDuc8n7JWa4QQaZLWVxxuAG1h6ngomP6QFpDa1IU3aEFtrWnK64WVrs6qSHSSeyYsWg6wU7W25VewU6pztbcZrxyBOg5IUfg2i7ZhaOIkjM1zjaCC09wI9E1Q2C5xIa5rnAWzSLd0fNU+C2gxpFnMINi0z6FXVDHuDi5tVjoFswNM9x1b6qskuiLjcFUZDHtMzNgSCBvBCjVHwImDw0375WhO3C5vbpyY1bDx5sJVbV2zcANDuEi7eYnRPs0JKytgG8jyRK9ZjWQLM0/CEEu/7D6iHPgG6aZi54qThtj1KxhjXOcdAATHMxoOZWq2R7M6gg16gbvLWw53ifdHqrtEGUZSkXJb8VdbL6FYjEEHKWM/E+W+Q1Pkui7L6OYegQadMZh993ace4nTwhWjReNO/mkMz2wuhLcM4O6xz3DWwa2LGMtybjUlaHMJ5gTreDb5Juk52Ukw43920jQalLFQEnTwSAYr41rPe/DJvfw47/JSWgka6jUfzlIxEE90btb215ifJKzIAy3TGkyvFF7fcuH6OaXRdsW0G+Ryss70f6IEYlhzio1pzBrmAAEXzPIPaAdBDY4C410G2MUH1SRoABPGN6ldHmtzOLtYygHTta/0RYW1hF7hqbwC2pqDMgdkz+Hh3c06OenNJI8I8UYPPy/mgDFe1jaQp4RjAf8AqVBMXlrATP5ixcnwOAFVzSSIkSOIm4HCRK6x7UtkurYdj6YLjScexveHgTl4kFoMcJ5Bckwza2eG0apjUCm63oqWi017O14PFNrVA6m0mmAPdlwabiABBaf3rQbFN9INnVqbCMO57nPOkB0GJPaddmmu9c82Lt59Ih7HFp0ka9xG/uK2+E9oglrKtptmECOJ4Ed2m9c7h9NevuOURK208cykHFjHEEhxDQKggakRDh4Kh2jsoUWf3eJewvqE9ksyy4tDdwdIsOB0XQqe121G1AS3s9ntENcIEglo1vwWL6RZaxqOEgkAFzSSCbAO4kSADM6a3UK08sm09IxmOxDq7abXNa00wGSBGgJE84Poo1WgyMo3b+HNKNBzOy64Bc4HiLNnn7pRETqLfHkumKVGcm7K52Bh1yOXNSaLYHDgePJOVKAAkgiN380pjd4EBUISykSZcBbf8PVM1nOi5IInn6HcnnEEzck25JR4OuT+oQAy1thdv5W/RBLLWfiQSGdtwW1m06Ra1rQ9oAaA2A6SANN/FX9NxIBMTG7TmsAK2VwIcZBtGs8VpdkY8VGikA7MJLi02aBvniSpRJdOYPW6RWY0kEFw1aY00mecD4oYduWT+IyATMbhqjqk6/1TAW1kQBA8EVJsnhrPySWukxwTkpAN0mENDXZpgnNrqeJ4So+1sRkpuIN3dkd5Fz5SVLLjNyAAFldqY81HT91sx3bz4/JAEQhaXYrQKQaQO0S4gjXcL8RAWXw75cA6zSYngJ+i2H3mlroYQTBG+BBHBAiSWzrKMHlB+PhooNTGvbaG540mAY1IPchgNrNqNJAMgw4G5aRr3BMZE6S0+wwzo4z4j+XqqBpWs2rQzUX77T5X+SyUwpAz+2uijqrzUpPaxzveDgcrjxkXB42v8aupsTF0hEUnA2zA6TycJXRdmbMNae0GgazJPLwUvEdFWuBGd1wOBEjhZV6GpNFD0VoPq06bnMDQAWkvHvFsNgmNOz9CCFr6WxqWVwLIDheDIvvHA8wmNnYV1OKYqA026S0dqTmIePGxHC6tBO+wndEfyKxhBbZcpHI+knR9xdA7JbPdrPhOqzuD2SKj8jqhYZ3AOafCQV2TpDss1GZg0dkX5t3+WviVyva/R99F5qMu2Z7leY6EqeGHX6HVhdrmVGxa5B9RHqoVbYFdo7VN8f5Rm/hlWmzekJnKYa/dOh5H6rU4LE52zEHePoqU7JaaObPltsuXkRHxTZA0IXUKzZ1AcOBEj1VfX6PUH36sD93s/BV2JOfdS1Bbg9EaH+f838kEWh2ScUYAj9WVts1xa5hbYkgecAoILNAzW4Y3TxF0EFQxt3vFByCCAKjaeId1bhJu4jwnRZ+ufgfigggkYbcjxVpsI56uRxJbldaTFrhEgpjspk3aZzPa0yQ1kgTvVDh6pPWPJOYBhnS+m7kjQSf5B6LvCYx8MGb3gQee74KrAQQVklr0aeescNxb8CPqtJVdAtbRBBNaAr9sD9m4ixAkEWIIBIIKPZOIc6m0uMn+iCClbZXoLZlYuNQOMgPIE8JNlltqUh+0EWDiPUoIJvQjE47BMk9nTRabYR7HgEEFlHZpLRYO3c0goILRmYznKCCCzKP/2Q=="/>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pic>
        <p:nvPicPr>
          <p:cNvPr id="1034" name="Picture 10" descr="http://doctorsonly.co.il/wp-content/uploads/2012/02/Samson_2.jpg"/>
          <p:cNvPicPr>
            <a:picLocks noChangeAspect="1" noChangeArrowheads="1"/>
          </p:cNvPicPr>
          <p:nvPr/>
        </p:nvPicPr>
        <p:blipFill>
          <a:blip r:embed="rId2" cstate="print"/>
          <a:srcRect/>
          <a:stretch>
            <a:fillRect/>
          </a:stretch>
        </p:blipFill>
        <p:spPr bwMode="auto">
          <a:xfrm>
            <a:off x="395536" y="2996952"/>
            <a:ext cx="2448272" cy="346635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עידן הדפוס.</a:t>
            </a:r>
            <a:endParaRPr lang="he-IL" dirty="0"/>
          </a:p>
        </p:txBody>
      </p:sp>
      <p:sp>
        <p:nvSpPr>
          <p:cNvPr id="3" name="מציין מיקום תוכן 2"/>
          <p:cNvSpPr>
            <a:spLocks noGrp="1"/>
          </p:cNvSpPr>
          <p:nvPr>
            <p:ph idx="1"/>
          </p:nvPr>
        </p:nvSpPr>
        <p:spPr/>
        <p:txBody>
          <a:bodyPr/>
          <a:lstStyle/>
          <a:p>
            <a:pPr>
              <a:buNone/>
            </a:pPr>
            <a:r>
              <a:rPr lang="he-IL" dirty="0" smtClean="0"/>
              <a:t>	הגיבור הוא </a:t>
            </a:r>
            <a:r>
              <a:rPr lang="he-IL" dirty="0" smtClean="0"/>
              <a:t>דמות ראויה </a:t>
            </a:r>
            <a:r>
              <a:rPr lang="he-IL" dirty="0" smtClean="0"/>
              <a:t>להערצה</a:t>
            </a:r>
            <a:r>
              <a:rPr lang="he-IL" dirty="0" smtClean="0"/>
              <a:t>, תורמת </a:t>
            </a:r>
            <a:r>
              <a:rPr lang="he-IL" dirty="0" smtClean="0"/>
              <a:t>מכישרונותיה </a:t>
            </a:r>
            <a:r>
              <a:rPr lang="he-IL" dirty="0" smtClean="0"/>
              <a:t>לחברה. </a:t>
            </a:r>
            <a:r>
              <a:rPr lang="he-IL" dirty="0" smtClean="0"/>
              <a:t>הגיבור/ה </a:t>
            </a:r>
            <a:r>
              <a:rPr lang="he-IL" dirty="0" smtClean="0"/>
              <a:t>מגיעים </a:t>
            </a:r>
            <a:r>
              <a:rPr lang="he-IL" dirty="0" smtClean="0"/>
              <a:t>למעמדם </a:t>
            </a:r>
            <a:r>
              <a:rPr lang="he-IL" dirty="0" smtClean="0"/>
              <a:t>לאחר </a:t>
            </a:r>
            <a:r>
              <a:rPr lang="he-IL" dirty="0" smtClean="0"/>
              <a:t>שהשקיעו </a:t>
            </a:r>
            <a:r>
              <a:rPr lang="he-IL" dirty="0" smtClean="0"/>
              <a:t>שנים רבות </a:t>
            </a:r>
            <a:r>
              <a:rPr lang="he-IL" dirty="0" smtClean="0"/>
              <a:t>בלמידה</a:t>
            </a:r>
            <a:r>
              <a:rPr lang="he-IL" dirty="0" smtClean="0"/>
              <a:t>, מחקר, כתיבה</a:t>
            </a:r>
            <a:r>
              <a:rPr lang="he-IL" dirty="0" smtClean="0"/>
              <a:t>.</a:t>
            </a:r>
          </a:p>
          <a:p>
            <a:pPr>
              <a:buNone/>
            </a:pPr>
            <a:endParaRPr lang="he-IL" dirty="0" smtClean="0"/>
          </a:p>
          <a:p>
            <a:pPr>
              <a:buNone/>
            </a:pPr>
            <a:r>
              <a:rPr lang="he-IL" dirty="0" smtClean="0"/>
              <a:t>אלכסנדר </a:t>
            </a:r>
            <a:r>
              <a:rPr lang="he-IL" dirty="0" err="1" smtClean="0"/>
              <a:t>גרהאם</a:t>
            </a:r>
            <a:r>
              <a:rPr lang="he-IL" dirty="0" smtClean="0"/>
              <a:t> בל – </a:t>
            </a:r>
          </a:p>
          <a:p>
            <a:pPr>
              <a:buNone/>
            </a:pPr>
            <a:r>
              <a:rPr lang="he-IL" dirty="0" smtClean="0"/>
              <a:t>ממציא הטלפון.</a:t>
            </a:r>
            <a:endParaRPr lang="he-IL" dirty="0"/>
          </a:p>
        </p:txBody>
      </p:sp>
      <p:pic>
        <p:nvPicPr>
          <p:cNvPr id="24582" name="Picture 6" descr="אלכסנדר גרהם בל"/>
          <p:cNvPicPr>
            <a:picLocks noChangeAspect="1" noChangeArrowheads="1"/>
          </p:cNvPicPr>
          <p:nvPr/>
        </p:nvPicPr>
        <p:blipFill>
          <a:blip r:embed="rId2" cstate="print"/>
          <a:srcRect/>
          <a:stretch>
            <a:fillRect/>
          </a:stretch>
        </p:blipFill>
        <p:spPr bwMode="auto">
          <a:xfrm>
            <a:off x="611560" y="3573016"/>
            <a:ext cx="2146548" cy="294893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pic>
        <p:nvPicPr>
          <p:cNvPr id="4" name="ג'קו אייזנברג מדבר- אני מת לחזור.mp4">
            <a:hlinkClick r:id="" action="ppaction://media"/>
          </p:cNvPr>
          <p:cNvPicPr>
            <a:picLocks noGrp="1" noRot="1" noChangeAspect="1"/>
          </p:cNvPicPr>
          <p:nvPr>
            <p:ph idx="1"/>
            <a:videoFile r:link="rId1"/>
          </p:nvPr>
        </p:nvPicPr>
        <p:blipFill>
          <a:blip r:embed="rId3" cstate="print"/>
          <a:stretch>
            <a:fillRect/>
          </a:stretch>
        </p:blipFill>
        <p:spPr>
          <a:xfrm>
            <a:off x="1115616" y="620688"/>
            <a:ext cx="6768752" cy="43847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normAutofit lnSpcReduction="10000"/>
          </a:bodyPr>
          <a:lstStyle/>
          <a:p>
            <a:pPr algn="just">
              <a:buNone/>
            </a:pPr>
            <a:r>
              <a:rPr lang="en-US" b="1" dirty="0" smtClean="0"/>
              <a:t>	</a:t>
            </a:r>
            <a:r>
              <a:rPr lang="he-IL" dirty="0" smtClean="0"/>
              <a:t>בתרבות </a:t>
            </a:r>
            <a:r>
              <a:rPr lang="he-IL" dirty="0" smtClean="0"/>
              <a:t>האוראלית הגיבור חי ומת על חרבו, בתרבות הכתב העט נורא יותר מהחרב ובתרבות האלקטרונית הגורם המכריע אינו העט אלא אישיותו והופעתו של הגיבור.  </a:t>
            </a:r>
            <a:endParaRPr lang="he-IL" dirty="0" smtClean="0"/>
          </a:p>
          <a:p>
            <a:pPr algn="just">
              <a:buNone/>
            </a:pPr>
            <a:endParaRPr lang="he-IL" dirty="0" smtClean="0"/>
          </a:p>
          <a:p>
            <a:pPr algn="just">
              <a:buNone/>
            </a:pPr>
            <a:r>
              <a:rPr lang="he-IL" dirty="0" smtClean="0"/>
              <a:t>	</a:t>
            </a:r>
            <a:r>
              <a:rPr lang="he-IL" sz="4400" dirty="0" smtClean="0"/>
              <a:t>הסלבריטי</a:t>
            </a:r>
            <a:r>
              <a:rPr lang="he-IL" dirty="0" smtClean="0"/>
              <a:t>, הידוען, הוא אדם </a:t>
            </a:r>
            <a:r>
              <a:rPr lang="he-IL" dirty="0" smtClean="0"/>
              <a:t>מפורסם, לרוב עקב פעילותו בתחום </a:t>
            </a:r>
            <a:r>
              <a:rPr lang="he-IL" dirty="0" smtClean="0"/>
              <a:t>הפוליטיקה, הבידור, הספורט או הדוגמנות. לעתים </a:t>
            </a:r>
            <a:r>
              <a:rPr lang="he-IL" dirty="0" smtClean="0"/>
              <a:t>זוכה הידוען לפרסום למרות שתרומתו לתחום עיסוקו היא שולית.</a:t>
            </a:r>
            <a:endParaRPr lang="he-I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עידן הניו-מדיה.</a:t>
            </a:r>
            <a:endParaRPr lang="he-IL" dirty="0"/>
          </a:p>
        </p:txBody>
      </p:sp>
      <p:sp>
        <p:nvSpPr>
          <p:cNvPr id="3" name="מציין מיקום תוכן 2"/>
          <p:cNvSpPr>
            <a:spLocks noGrp="1"/>
          </p:cNvSpPr>
          <p:nvPr>
            <p:ph idx="1"/>
          </p:nvPr>
        </p:nvSpPr>
        <p:spPr/>
        <p:txBody>
          <a:bodyPr/>
          <a:lstStyle/>
          <a:p>
            <a:pPr>
              <a:buNone/>
            </a:pPr>
            <a:r>
              <a:rPr lang="he-IL" dirty="0" smtClean="0"/>
              <a:t>	'</a:t>
            </a:r>
            <a:r>
              <a:rPr lang="he-IL" dirty="0" err="1" smtClean="0"/>
              <a:t>סלב</a:t>
            </a:r>
            <a:r>
              <a:rPr lang="he-IL" dirty="0" smtClean="0"/>
              <a:t>', זוכה לפרסום בזכות </a:t>
            </a:r>
            <a:r>
              <a:rPr lang="he-IL" dirty="0" smtClean="0"/>
              <a:t>הופעה </a:t>
            </a:r>
            <a:r>
              <a:rPr lang="he-IL" dirty="0" smtClean="0"/>
              <a:t>בטלוויזיה ולא </a:t>
            </a:r>
            <a:r>
              <a:rPr lang="he-IL" dirty="0" smtClean="0"/>
              <a:t>בזכות </a:t>
            </a:r>
            <a:r>
              <a:rPr lang="he-IL" dirty="0" smtClean="0"/>
              <a:t>כישורים מיוחדים או </a:t>
            </a:r>
            <a:r>
              <a:rPr lang="he-IL" dirty="0" smtClean="0"/>
              <a:t>תרומתו לחברה.עולה </a:t>
            </a:r>
            <a:r>
              <a:rPr lang="he-IL" dirty="0" smtClean="0"/>
              <a:t>מהר לגדולה אבל גם </a:t>
            </a:r>
            <a:r>
              <a:rPr lang="he-IL" dirty="0" smtClean="0"/>
              <a:t>נשכח </a:t>
            </a:r>
            <a:r>
              <a:rPr lang="he-IL" dirty="0" smtClean="0"/>
              <a:t>במהירות רבה</a:t>
            </a:r>
            <a:r>
              <a:rPr lang="he-IL" dirty="0" smtClean="0"/>
              <a:t>.</a:t>
            </a:r>
          </a:p>
          <a:p>
            <a:pPr>
              <a:buNone/>
            </a:pPr>
            <a:endParaRPr lang="he-IL" dirty="0" smtClean="0"/>
          </a:p>
          <a:p>
            <a:pPr>
              <a:buNone/>
            </a:pPr>
            <a:r>
              <a:rPr lang="he-IL" dirty="0" smtClean="0"/>
              <a:t> </a:t>
            </a:r>
            <a:r>
              <a:rPr lang="he-IL" dirty="0" err="1" smtClean="0"/>
              <a:t>ג'קו</a:t>
            </a:r>
            <a:r>
              <a:rPr lang="he-IL" dirty="0" smtClean="0"/>
              <a:t> אייזנברג – זוכה כוכב נולד 5</a:t>
            </a:r>
          </a:p>
          <a:p>
            <a:pPr>
              <a:buNone/>
            </a:pPr>
            <a:endParaRPr lang="he-IL" dirty="0"/>
          </a:p>
        </p:txBody>
      </p:sp>
      <p:sp>
        <p:nvSpPr>
          <p:cNvPr id="25602" name="AutoShape 2" descr="data:image/jpeg;base64,/9j/4AAQSkZJRgABAQAAAQABAAD/2wCEAAkGBhIQEBQUEhQUFRQUFBUUFBQUEBQVFBQVFRQVFBUUFBQXHCceGBkjGRQUHy8gJCcpLCwsFR4xNTAqNSYrLCkBCQoKDgwOGg8PGCkcHBwpKSksKSkpKSkpKSwpKSkpKSwpKSkpKSkpKSkpKSksKSwpKSksLCkpKSkpKSkvLDYsKf/AABEIALcBEwMBIgACEQEDEQH/xAAcAAABBQEBAQAAAAAAAAAAAAADAAECBAUGBwj/xAA9EAABAwIDBQYEAwgCAgMAAAABAAIRAyEEEjEFBkFRYRMicYGR8AcyobFiwdEUI0JSgpKi4XLxU3MkM0P/xAAZAQADAQEBAAAAAAAAAAAAAAABAgMABAX/xAAjEQACAgICAgIDAQAAAAAAAAAAAQIREiEDMUFREyIEMmGB/9oADAMBAAIRAxEAPwDzQJOKcKNRKjsKWJeqRKtYhVSupLRCXY2ZRKchMQlkAQTyop0LMIlRKkVEqT7Mxk5TJ0AIiU0J0kRRBSaoqTVgrsmowpKEoIoySYpwnyomGarNN8KuEZoXRxq0As9snFRVipNKjJbKmlhyr1PRZ2FK0qeinRWI5VaurRQarE0dMYyqqGrVamqzguyLJtEYThNKZMAeUyRSQAKUk0pLGNRRqBTATOC4EwmbiAqjitDEsVB4XUnaIy7GTJJJWwDJ0gnQowxUCpkKBU32YZOmToCjJk5TLCiU2qCJSbJA5nlP0WCuwjKRdoJRxgI+bN6ED9fsuz2VuTXc1stDAf4Sb+Lo0K32bgMy955niALKfyJDNNnmTAwaAfc/VE7b3wXb4/cETbMRzAuPNcttfduthgXOBLJjNEeoTx5IsVpopGpOsHxQ+zaenghSnzKqdAsT6UJ2MUhURaMFBlYzvQXDthaNPRV6TFap6JGzqiOUGo5GIVauVoq2MVK71UcUWqUJdkYk2RhKE8JJqANCaFJMVqAMkkkjRjUTwo5ksy80wHENWXWF1q1ysqvqqxlRORBMUkxTNijAqagEQIp2BESoFEchlTl2ZjJ0wUkopApJymRFYl3Pwy2AKtR1d4ltIhrAR/8ApE5v6RHm7ouHXuHw+2V2WBpA/M8do4f+w5h55cvokm9DR7OioUwOCK6kE4aoPeOahSKgqlkOsGOYQ5rXT/M0H7pq9QlUq9aAhdGatHm++O637O41KV6R1H8p4+Xvw5cn37+y9R21iw5jmm8j/UrzHE0sjyPT9F08crWyMlQOVIOhQ9/6/wBJnOVRTawtbM2fIq4zRYmyqveI5j6j/S26eimzu43aHIQKzEclDqOWj2UMytTVYq9XKpPK64vQjRBOEkk6YokyRKZazCTpk6NgLPbJu1VXMlmXn2CmHq1VTqIhcoEIOQcbBwoORSFAhNkTcSARAUwCSKkaqE4qBUiorXYrGTlRUkBSJTJymREZb2XgDXrMptBJcdBqQBJjyBXrOy96e+2m+m6kRAhwMQJsDHILzLdbG9jiqbzoMwJiYBaRP1XrewW/tjhWcwtYw9wuN3uHEgcBPr4KPJZbirti2lvaaEh1NxnQTGYc5/JS2VvJVxAluFfGk52gfVC21gO1rHNpBykRIuJjhNiqg2kcIXNcx+W+R4uCDxMaFSTd0UaTWjoXbSZo8Opn8Wn9wtHoqtYBx6cPBYtHeFtaW5ah69m4jwJAt9Vp4fCloBgjpoixDL2vs0GXDWIJ/Dx9Fwe1sML/AE8OS9OxjwAfBef7RylxEWkx05/ZNBk+RHL6WTEo+OpwVVzSulMmWMC6Kg8/sVusqrn8Ke8tNtZBnXw9F01kCrXQHVkF9RFNFhVasoJKRKim+SjUSlMSmSTfKDEeU0pJQl+U2I0pJ4SW+U2LJ9mn7NGSXBky1IA5iC8K09V6iaLFkiCiU6g5URJ6HTQmlOmJ3ZEqBRCFApkSZFSV7ZGwcRi3FuHpPqEa5QMrf+TjDW+ZXS0PhLtB1HtMtMO/8TqsVPO2UHoXSs2hTiiku1f8JscGOcTQzC3Z9sczjEwDlyz4lcZ2RnLBzTEReZiI5yimmK0bO5eA7fHUmcJzu8GDNB8w1e4mvRw7GtDmiB3WyJ9yvNtwd1sRh65rYimabDSc0ZyA7vZdW6tsDrCv7V2LXdXEVajQ0wHEXdaw5Hx+ilyXZTjxa7OswxLnBrgAHSWdIvx6LUGzwbOAjlqFz+xdkV87X1aoc1vywTmJgiXWAGptfyXTMr2upJlX/AJoMpjugDwCo43EImKxF1kYutKzYtFHaNTuu8D9lxnYOe48IIv46n0XTbWxIDTGpmfRD2I2k1gNQSIJIuZ56XngsnSFeyo/sMIWsoUf2nEubmzVGZm0x+Fmg+9teCy9vUHYjCurvp02VKbmgljAzM1xylrg2xIJHXVb+5uCqtrVKzi4UnNcTmkQBdpvqItKz9/9rtZQZh22fUcK1QcWt1YD1Nj5Jo3aOh4xg00cPhhdXQEDCsgeKtNCac9l/wAfi+uyJaoFiMQolTzZ0PiSBZEsiIpNas5MGKBdkn7JHATFLmzYoD2SXZIspZlsmCkC7JJFlJC2CkBlJOE6wiaBuQXFHeq7jdPEnNksiG6mjMKg8plYsqoGKamKa0dnbMZVaSKt2iTTZRc5+UC7mgkBwHGDIF4i6sDBUxoyq7rUqU6Q/taHH/JVUJvpE4fb9VZHdjdGrtCoW0y1jWxnqOnK2dAALucYNhyOi9Cwe5WzcA0Pr/vnjV9W7AefYjuwPxZlxuC2/UwrXNo1adBrjJ7PM9xMRJc8ngOirYreZz/nr13zr38gPQgQn+GXugPhl3Kl/p7XsvHUHUv/AIxpOYOFINDQTc91lgbypHa7IJzBrhILTzHDqNPULw7Yu+LsHVz0h3XRnYXWfGh6Ec/JdnszeV20XOeGNpMaMrjIzG0iRP1/RRlGmSSV1Z0O2t7AxhqMYHQ3SZJGhgcY/JctutgO1x9SvTZTogS8vI7V0v1awZstMnvXGgPGVXxu8lCjSxFCoC547RoiDJc05YP9Q8Lp/h3i8uGqB1sznGSIDtBIJ1sOCy+sb8lG4NYtHVPx9KtTr5TlrUHwSG5WV6ZsHtaTDXAy10WlulxFJ+1e4GmJa60i2V0xb8LtOjiNIXKbRzYeu94dLHgu5T2mQlvG4NI+qHX2wCM5NmkDxJJOUf2/ZdKknE8+UKk0vZvbN34p1DlaezqTBYTLSZ4HnPBdVs/HGpTk2NwfHn9l5hsLdSlXdnfUcb5iAA0EzOuupXoza7GMDQbwOGtrrimkno64v2PisSBKxMVipKljcR1ifT9NPRZVXED3x6QlGYPGV/P3qtPdzauGpEisWtMNLcwGXjIvadFhVas6e+ix8aZcfH39k9BgsmdpvBvrhqbXGnmrPJ7oc4mkCNCQLGOV15jiq9SvUdUeS5zjLnFXNp0j3BxLZ9boEQnX1Q2OTp9IM3RFboq7CjtUpHo8THKgVMqBQRSQwKI1yDKk0otEG6DFygU0p5ShzGyp4TZki9YXIeElHMksGwLXojShtaiAJmc6sT1VeFacgvamiZxGoiTEgdXGAPEojmUhq8v/AAsYYPQvcRbwCruCG5VjRKabVGmzbNcVGvDqgNJwcwl7u4TpHIECI4hZ1d7nOMTEmB0kwEu1de5vE+Wnokwnr6quZzLjkiIoHiY8TCn2LRq4LtNgUhVwdelkaX03OYagY2TmaSBmiTDmuHhC5/YWxGVqh7VxaxpuB8xPK+nip57dgcdWZTnsGgn7LW2NsrFVw44cZQIDjmixuLAXGq7anu3gXMyik0Ro6TmkdSbrotnYmjh6YFNoaDy18SeKylkJdHJ7O+G7XNa6u5xdq4A9wm/GMy29rClgsMQcuVo0BNxpECAeCsbe3mY1pJIAHHkvL9496H4vu/wAz4xpbgElOTHXsqV9tPqPJcAZNgZsCdBeFaqYQVXgZ8rQTAiQBaTHM2v06BYa0sPUzGQb8Qqv+A/p3+72CZSae8CBNz5R9ksbtMB0A/pPiuSbtJ4EDimbiCdZlQxNR0mKxRffnBA9+9VWez2bE8lRw2MPH37urlEF59lJ0W7Hp0ZI/VKlsUTLjPGIgea08NhFZ7KErZTjWzjd4aQa5h43WO4r0rDbt08Z2tN5IIDC1wElhLiMwB10gjlyXIby7nV8A7vjNTJhlVoOU9D/ACu6HXgSqxWrKzpOkY9MKw0INNqtBtkki3HKgDioypvakxi1jyk2RDVMNRgxQclsCXsgVAqRTEIj4ogU0qRCjCIjoUpJZUkRBNKcuQcyRetQVSJlykQghyIHLUJKSBuaoQjuQn6pkybZABJwUm3RMTh8rWnnM9DmIVYK2R5ZpRpds6jdPbjg11MAGSXOE950zmIHQkHwPIGNBu7weS+m4NJu4CInjPJcRg8zCHNJBkQQbgjQrqcFvICRn7jtMws1x4nolnC3aIQlSo06rHUGwTf3xCwcVt4ss53g0XdH5ea0tsY+GZtS6zb2Jj7QsrH7nOY7Dvq1MrMUS3Plz9nVEdx4kWILTPCTyKWCtmdeTC2ltR1aAbNGjZm/M8z9lUpUXPMNBceQBJ9AvUdl/B+kb1K73ce7RyiOsumYuuv2ZufhsIP3YJdBM90eNmj8+C6cWSc4ni+H3PxLhmcwU2/zVXZRfpBKuYLc9z3gMrte6QP3NKs8NMiM1Qtaxo6kwvdxhaTQC6mHHgHDMf8AKYCK+q7syPlbA04NPIcLJWgqS7PJN7N0G4JtHK9zy5h7RzmgAvB1Y0CzTOhM2XMmB0Xp3xAAy02RoHEO5hxEfYrzU0yXeaiyi6Fh6Jc77LrsFs0hvD9fJUdm4KGjqusoMGUHopyKw2UhRhRDJKtVU1CkosqtG3uVssmpWqH5Yp0vF13zHTMP7lv4/ZzKk0nsa5rmkPDrtM6SD4cEt0cPlwsxd9R7tLwDkB6iGK5iyAc50gXm0Fd3Gqijlc2+RniW/W4rtnvD2S7D1D3HTJpu/wDG8/Y8b8Rfmm6L6SxeGp16Zp1GlzHdxwcDBDriJ4yARrBheLbb3YyYqpQyik6mR3x8lVjpNOoKfCQQIbxDhCnycV7idHH+QlqRyNRPTU8ZgnsJBExxbcKsyqpOLOxTi9otEoLym7VQc9BIOSHlJDLksyNBsmUyjmTZlqA6CQkh50lqBordool6DmSldGJxvksLnTiogynWoTMtNqqD3oOZSAOvD80FEznou4VmVpdx0b0m3qrDmS3LrH2j3Hgq2GeTAHlF78Fo1KeRsevj06Lo6VHJtu2UDTymZsfeiFXrSrVUW6LPqlKMEoY5zC2L5TIDhLeHDhoNF0G1d6qmMZRpuYxrKTzULWknO4xqTcCJEDn4LmKbZK1MLRtbzPMrJWwN0etbr744etTbRfFOrDWlriAyoQAJY4mJJE5TedJXX4cNptLiJcOc29eK+ccbVghjdTE+fBaVHe/F4UNbSruLQIyPIqsEcmvnLedIRd9WJins92OJAGepBk6GZPKBEm6xdq7XFRjwLQ0nMbBoIPDgPFctsHHYrEYbt6md76geA8U4a3I4tDRHhy4q9hNkV8pLmFoNyXmB6a/TitGK9kZSadGJtupVdTpvz5wxrWkACQ20utrz81UwODGZvGf0XT0tgPJMlgdoWmYhwsC6PEGRGi56jhHtlpkOYXMdzBaS0/ZS5Ul0X4pN6ZptYt2iz92PBUNh7KzNJJtNognr4LbOGMQNBZc8zsgmtmY6nJV2hhiBYX/Ph9VboYBbWy9mZnBx+Vrh5kaDy18oSxhkwynSs2MDQbTY1gNmtDZ0JIgE+oIVTG0iXjqY+aJi1h5wrGIp1CC1hykk97W3VJgMiZkSP4Z056Xldff1OSLr7FMtqhhh+e8thoDR0mTP/S534nbrOxOHGJpA9vhw4louXUjeowdW/MI/GBquyyS0/mZ980ZwIiDJ4yYGnIeSPHGlRpSvZ85VNrgMyuYQ6AdZmdDbS33WdiqAIniRw4ea7D4pbmnCV/2ikP3FY6DSlV4s6NdEt/qHALhXEp8UNCVAatIjS/vmgGotEO4KOLwgSviXg9CNuOS8FDtE/aKNagW+CFmUXADk0HL02dBzJZlsQZBc6SDKdbEGYFOkkqHOJJJKVjDgLSq0MtFo4kyfFV8BRkzyWhjHyAOqpGOrIckt0R2NTvPIWVus4C50+/v8lVw9TI0nnp4f9qFTEg6rABYurOmnJUXGVOrUkqNNslAYNQZF+J+gW5Tohobyi/oL/dY8z+v0HvqtOpiZptP4L+RIP2TRJzMrDHPVc49TcSL2v74IT8I9vzCNOI43/P6ouEZFN7vADwBE/cBaNZ4MSP4QOPARJnXRGjOVGpuLvo/BOFN3eoPeCRIBY4w0va48IAkG1psQvZhJvYtjhcERqI1B+sr53fRym2nBeo/CXeA1KT8K8y6j36UnWk4gOaP+LyD4VOi1eCc15OydgQHzwc2P7TmF/Cy57ePCBuIkD52NJ6kS2fRoXXPolwHTvAddY8NVjbZw81mOOgYPXM6FGe1QeLUijsqkaYvxMkcrfdbbGAi3qs8K3ggeHH3ZScTtjIuUKEmB76roMOwgAAQBYD8+p/VBwOCyNvEnX9B0XO70fEnCbOf2bw+rU/iZSydzo8uIAOlrnmAqRWJCcsnSOsqstAkTqQYPqF5xvV8XGYHHHDtpdtTpgCq8VMr21JlzWuIIdAgGYvImy4bbXxc2hiczGPFCmZtSblqZZMA1TLpiAS3LK5bZ2DJqCRm4kc+nvmqpbF6Pddm/F7ZdZverOon+WtSeP8mBzfqreL+KGyQL4tpggxTZWcf8WfSV4fidisIkAtP4TDR5n8lUGxwwxUcRLc4gXiYEzpP5I4tMXKLPXNtfF/Z1am+kKFbE03jK4Oa2kw35uJcLwZDQRrqAvJKjgSS0ZQSS1pOYgTYF0CbQJgTCrYcW81doUZBTIZEcNhyTPJGr0CZEX1n3wVuhlptl3EFZeN2qHAgCGyM3XkzoDx6ArN0W4+ZxVEcRiAGExY2ZPH8Xh742yZWlsvZ9THV8gc0GC6XaACNGjXUWVx25VZrC8up2q9nGb8WXNmi14sbxw4GcnZZ8jltmAXJpV/buxnYSr2bnNcS0OBbOhkaHwKzpSUJkSzJKCdGjZDSlKRUUSdkkWjRLvAalBCv5ctNo/mMlFKwOVBwzK0Rw93UnSffn6oQqcVOYCayaVkKz/oqz3J31JQi5KOJFohQaEekwkx6nkgZhaTgGmXAF1rgz4gjRLtv3UakSPqYT4hgiIVTD8us+YsPqUwnYXFHK1rB4u8vbj6IgrnKhOiZ/A8+UFrfyUWCw/T80TUSe4krY2Dj3YWsysy7mG7f5mEQ+mehaSPPos6iAQrNCJJJgNa4+YFgmQjZ9CYDEsrU6NWmS9lQB7SCwCHCe8HeYMXBB8qm3/wD7R/wB/wAnBcx8KX1RhBTJhpdmpkiYJJztsQYNiOuay7HbeFlrXakGCY/hd/sBSns0FUjKw1LN4e7LYwdCHZiQ1jO895gNaANDJtznhHCyq4akBYQABMnQAXLieWpXJb0b1dpLKcihTvFwarps9/SbhvDXXSN+TplpUi7vR8Q3lzqOFJa0WdV0eZ4U/wCQRx+a891eT7azVKoAuYJ9TN+q6vd7YdTFOsLG7nHqg7S2W2jiaoaPkaxhkQcxBcTcci2/IpuNOUtkpPFaOaw+zI8eK0GNFM2E2ujMp2kwgMqkusCfEiPMrrqjnbbCPrl9xPM8APPmsbauIJceEQ2QTo0X117xPqtSs/KHOOW2jQ1xAOnzGBKw6wkgeydSUGNAJRbDSeDW5j6geskIzdtjLDWx4wUXaFLs8Meby0eWqxXWaEr0VTsPjdoOdx1VZ5sJsBpa7p1dHp5AJMbBl3kOfj0RGuBMNbJ5n6kpOx0b+4bmNxbC4hoLXNEnVxFpPXRdTWwVUns30w2mMQa76pe3K5of2gAGsmwvpC5DBYvD0qcV2ue8uMZZENhsRDhydwvITjbOFdOenVIkwBWqHu8NakToi6o65SjhjFFXe/aLa+Kc5ploAaDzjUjzlYoWltSthnBvYU3MP8RJPLQS48eNlmwlOcdJLKkgEZNCSSICQCvYp12jkEkkUJLtBC3QeajXNkklgIqEJkklghIIbPWPOJVzDY4BpGXqRz6ykkshWBr4ts92Y68EHDmSY6x780kljVoJiWwHf0sHlBP2+qakJb1CSSKN4JUnQQrdES13hHqkkiIz3Hcyg39laG6ilr1mfutvE4dxpvc4yBTLg3/gMxaD1AifxJJKUlckaDpHF7ybX+aiwmLZ3AkZoNm84sCeay8Hslr6OZ7oz1Ii5GRuthxnh06pJKa3IeTdWdLhd5sJhG5Wg2/CSSeZMaridq44Vq1WpoKj80RoA1rQPRoSSXXGKj0c8m2UXlpWeMeC4ti3SQT5pJI2NDaYHaUCGi3OJ/hAkX/ER6Khg6Waq0eZSSQfYY9BN4q8kNGgKyGNLikklfZSH62XqOzeLvUm3o2SfooVK8WY3zIAHk39ZSSWDB2ys5jjc380IJJJX0dCQ8JQkkplKFCSSSxqR//Z"/>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sp>
        <p:nvSpPr>
          <p:cNvPr id="25604" name="AutoShape 4" descr="data:image/jpeg;base64,/9j/4AAQSkZJRgABAQAAAQABAAD/2wCEAAkGBhIQEBQUEhQUFRQUFBUUFBQUEBQVFBQVFRQVFBUUFBQXHCceGBkjGRQUHy8gJCcpLCwsFR4xNTAqNSYrLCkBCQoKDgwOGg8PGCkcHBwpKSksKSkpKSkpKSwpKSkpKSwpKSkpKSkpKSkpKSksKSwpKSksLCkpKSkpKSkvLDYsKf/AABEIALcBEwMBIgACEQEDEQH/xAAcAAABBQEBAQAAAAAAAAAAAAADAAECBAUGBwj/xAA9EAABAwIDBQYEAwgCAgMAAAABAAIRAyEEEjEFBkFRYRMicYGR8AcyobFiwdEUI0JSgpKi4XLxU3MkM0P/xAAZAQADAQEBAAAAAAAAAAAAAAABAgMABAX/xAAjEQACAgICAgIDAQAAAAAAAAAAAQIREiEDMUFREyIEMmGB/9oADAMBAAIRAxEAPwDzQJOKcKNRKjsKWJeqRKtYhVSupLRCXY2ZRKchMQlkAQTyop0LMIlRKkVEqT7Mxk5TJ0AIiU0J0kRRBSaoqTVgrsmowpKEoIoySYpwnyomGarNN8KuEZoXRxq0As9snFRVipNKjJbKmlhyr1PRZ2FK0qeinRWI5VaurRQarE0dMYyqqGrVamqzguyLJtEYThNKZMAeUyRSQAKUk0pLGNRRqBTATOC4EwmbiAqjitDEsVB4XUnaIy7GTJJJWwDJ0gnQowxUCpkKBU32YZOmToCjJk5TLCiU2qCJSbJA5nlP0WCuwjKRdoJRxgI+bN6ED9fsuz2VuTXc1stDAf4Sb+Lo0K32bgMy955niALKfyJDNNnmTAwaAfc/VE7b3wXb4/cETbMRzAuPNcttfduthgXOBLJjNEeoTx5IsVpopGpOsHxQ+zaenghSnzKqdAsT6UJ2MUhURaMFBlYzvQXDthaNPRV6TFap6JGzqiOUGo5GIVauVoq2MVK71UcUWqUJdkYk2RhKE8JJqANCaFJMVqAMkkkjRjUTwo5ksy80wHENWXWF1q1ysqvqqxlRORBMUkxTNijAqagEQIp2BESoFEchlTl2ZjJ0wUkopApJymRFYl3Pwy2AKtR1d4ltIhrAR/8ApE5v6RHm7ouHXuHw+2V2WBpA/M8do4f+w5h55cvokm9DR7OioUwOCK6kE4aoPeOahSKgqlkOsGOYQ5rXT/M0H7pq9QlUq9aAhdGatHm++O637O41KV6R1H8p4+Xvw5cn37+y9R21iw5jmm8j/UrzHE0sjyPT9F08crWyMlQOVIOhQ9/6/wBJnOVRTawtbM2fIq4zRYmyqveI5j6j/S26eimzu43aHIQKzEclDqOWj2UMytTVYq9XKpPK64vQjRBOEkk6YokyRKZazCTpk6NgLPbJu1VXMlmXn2CmHq1VTqIhcoEIOQcbBwoORSFAhNkTcSARAUwCSKkaqE4qBUiorXYrGTlRUkBSJTJymREZb2XgDXrMptBJcdBqQBJjyBXrOy96e+2m+m6kRAhwMQJsDHILzLdbG9jiqbzoMwJiYBaRP1XrewW/tjhWcwtYw9wuN3uHEgcBPr4KPJZbirti2lvaaEh1NxnQTGYc5/JS2VvJVxAluFfGk52gfVC21gO1rHNpBykRIuJjhNiqg2kcIXNcx+W+R4uCDxMaFSTd0UaTWjoXbSZo8Opn8Wn9wtHoqtYBx6cPBYtHeFtaW5ah69m4jwJAt9Vp4fCloBgjpoixDL2vs0GXDWIJ/Dx9Fwe1sML/AE8OS9OxjwAfBef7RylxEWkx05/ZNBk+RHL6WTEo+OpwVVzSulMmWMC6Kg8/sVusqrn8Ke8tNtZBnXw9F01kCrXQHVkF9RFNFhVasoJKRKim+SjUSlMSmSTfKDEeU0pJQl+U2I0pJ4SW+U2LJ9mn7NGSXBky1IA5iC8K09V6iaLFkiCiU6g5URJ6HTQmlOmJ3ZEqBRCFApkSZFSV7ZGwcRi3FuHpPqEa5QMrf+TjDW+ZXS0PhLtB1HtMtMO/8TqsVPO2UHoXSs2hTiiku1f8JscGOcTQzC3Z9sczjEwDlyz4lcZ2RnLBzTEReZiI5yimmK0bO5eA7fHUmcJzu8GDNB8w1e4mvRw7GtDmiB3WyJ9yvNtwd1sRh65rYimabDSc0ZyA7vZdW6tsDrCv7V2LXdXEVajQ0wHEXdaw5Hx+ilyXZTjxa7OswxLnBrgAHSWdIvx6LUGzwbOAjlqFz+xdkV87X1aoc1vywTmJgiXWAGptfyXTMr2upJlX/AJoMpjugDwCo43EImKxF1kYutKzYtFHaNTuu8D9lxnYOe48IIv46n0XTbWxIDTGpmfRD2I2k1gNQSIJIuZ56XngsnSFeyo/sMIWsoUf2nEubmzVGZm0x+Fmg+9teCy9vUHYjCurvp02VKbmgljAzM1xylrg2xIJHXVb+5uCqtrVKzi4UnNcTmkQBdpvqItKz9/9rtZQZh22fUcK1QcWt1YD1Nj5Jo3aOh4xg00cPhhdXQEDCsgeKtNCac9l/wAfi+uyJaoFiMQolTzZ0PiSBZEsiIpNas5MGKBdkn7JHATFLmzYoD2SXZIspZlsmCkC7JJFlJC2CkBlJOE6wiaBuQXFHeq7jdPEnNksiG6mjMKg8plYsqoGKamKa0dnbMZVaSKt2iTTZRc5+UC7mgkBwHGDIF4i6sDBUxoyq7rUqU6Q/taHH/JVUJvpE4fb9VZHdjdGrtCoW0y1jWxnqOnK2dAALucYNhyOi9Cwe5WzcA0Pr/vnjV9W7AefYjuwPxZlxuC2/UwrXNo1adBrjJ7PM9xMRJc8ngOirYreZz/nr13zr38gPQgQn+GXugPhl3Kl/p7XsvHUHUv/AIxpOYOFINDQTc91lgbypHa7IJzBrhILTzHDqNPULw7Yu+LsHVz0h3XRnYXWfGh6Ec/JdnszeV20XOeGNpMaMrjIzG0iRP1/RRlGmSSV1Z0O2t7AxhqMYHQ3SZJGhgcY/JctutgO1x9SvTZTogS8vI7V0v1awZstMnvXGgPGVXxu8lCjSxFCoC547RoiDJc05YP9Q8Lp/h3i8uGqB1sznGSIDtBIJ1sOCy+sb8lG4NYtHVPx9KtTr5TlrUHwSG5WV6ZsHtaTDXAy10WlulxFJ+1e4GmJa60i2V0xb8LtOjiNIXKbRzYeu94dLHgu5T2mQlvG4NI+qHX2wCM5NmkDxJJOUf2/ZdKknE8+UKk0vZvbN34p1DlaezqTBYTLSZ4HnPBdVs/HGpTk2NwfHn9l5hsLdSlXdnfUcb5iAA0EzOuupXoza7GMDQbwOGtrrimkno64v2PisSBKxMVipKljcR1ifT9NPRZVXED3x6QlGYPGV/P3qtPdzauGpEisWtMNLcwGXjIvadFhVas6e+ix8aZcfH39k9BgsmdpvBvrhqbXGnmrPJ7oc4mkCNCQLGOV15jiq9SvUdUeS5zjLnFXNp0j3BxLZ9boEQnX1Q2OTp9IM3RFboq7CjtUpHo8THKgVMqBQRSQwKI1yDKk0otEG6DFygU0p5ShzGyp4TZki9YXIeElHMksGwLXojShtaiAJmc6sT1VeFacgvamiZxGoiTEgdXGAPEojmUhq8v/AAsYYPQvcRbwCruCG5VjRKabVGmzbNcVGvDqgNJwcwl7u4TpHIECI4hZ1d7nOMTEmB0kwEu1de5vE+Wnokwnr6quZzLjkiIoHiY8TCn2LRq4LtNgUhVwdelkaX03OYagY2TmaSBmiTDmuHhC5/YWxGVqh7VxaxpuB8xPK+nip57dgcdWZTnsGgn7LW2NsrFVw44cZQIDjmixuLAXGq7anu3gXMyik0Ro6TmkdSbrotnYmjh6YFNoaDy18SeKylkJdHJ7O+G7XNa6u5xdq4A9wm/GMy29rClgsMQcuVo0BNxpECAeCsbe3mY1pJIAHHkvL9496H4vu/wAz4xpbgElOTHXsqV9tPqPJcAZNgZsCdBeFaqYQVXgZ8rQTAiQBaTHM2v06BYa0sPUzGQb8Qqv+A/p3+72CZSae8CBNz5R9ksbtMB0A/pPiuSbtJ4EDimbiCdZlQxNR0mKxRffnBA9+9VWez2bE8lRw2MPH37urlEF59lJ0W7Hp0ZI/VKlsUTLjPGIgea08NhFZ7KErZTjWzjd4aQa5h43WO4r0rDbt08Z2tN5IIDC1wElhLiMwB10gjlyXIby7nV8A7vjNTJhlVoOU9D/ACu6HXgSqxWrKzpOkY9MKw0INNqtBtkki3HKgDioypvakxi1jyk2RDVMNRgxQclsCXsgVAqRTEIj4ogU0qRCjCIjoUpJZUkRBNKcuQcyRetQVSJlykQghyIHLUJKSBuaoQjuQn6pkybZABJwUm3RMTh8rWnnM9DmIVYK2R5ZpRpds6jdPbjg11MAGSXOE950zmIHQkHwPIGNBu7weS+m4NJu4CInjPJcRg8zCHNJBkQQbgjQrqcFvICRn7jtMws1x4nolnC3aIQlSo06rHUGwTf3xCwcVt4ss53g0XdH5ea0tsY+GZtS6zb2Jj7QsrH7nOY7Dvq1MrMUS3Plz9nVEdx4kWILTPCTyKWCtmdeTC2ltR1aAbNGjZm/M8z9lUpUXPMNBceQBJ9AvUdl/B+kb1K73ce7RyiOsumYuuv2ZufhsIP3YJdBM90eNmj8+C6cWSc4ni+H3PxLhmcwU2/zVXZRfpBKuYLc9z3gMrte6QP3NKs8NMiM1Qtaxo6kwvdxhaTQC6mHHgHDMf8AKYCK+q7syPlbA04NPIcLJWgqS7PJN7N0G4JtHK9zy5h7RzmgAvB1Y0CzTOhM2XMmB0Xp3xAAy02RoHEO5hxEfYrzU0yXeaiyi6Fh6Jc77LrsFs0hvD9fJUdm4KGjqusoMGUHopyKw2UhRhRDJKtVU1CkosqtG3uVssmpWqH5Yp0vF13zHTMP7lv4/ZzKk0nsa5rmkPDrtM6SD4cEt0cPlwsxd9R7tLwDkB6iGK5iyAc50gXm0Fd3Gqijlc2+RniW/W4rtnvD2S7D1D3HTJpu/wDG8/Y8b8Rfmm6L6SxeGp16Zp1GlzHdxwcDBDriJ4yARrBheLbb3YyYqpQyik6mR3x8lVjpNOoKfCQQIbxDhCnycV7idHH+QlqRyNRPTU8ZgnsJBExxbcKsyqpOLOxTi9otEoLym7VQc9BIOSHlJDLksyNBsmUyjmTZlqA6CQkh50lqBordool6DmSldGJxvksLnTiogynWoTMtNqqD3oOZSAOvD80FEznou4VmVpdx0b0m3qrDmS3LrH2j3Hgq2GeTAHlF78Fo1KeRsevj06Lo6VHJtu2UDTymZsfeiFXrSrVUW6LPqlKMEoY5zC2L5TIDhLeHDhoNF0G1d6qmMZRpuYxrKTzULWknO4xqTcCJEDn4LmKbZK1MLRtbzPMrJWwN0etbr744etTbRfFOrDWlriAyoQAJY4mJJE5TedJXX4cNptLiJcOc29eK+ccbVghjdTE+fBaVHe/F4UNbSruLQIyPIqsEcmvnLedIRd9WJins92OJAGepBk6GZPKBEm6xdq7XFRjwLQ0nMbBoIPDgPFctsHHYrEYbt6md76geA8U4a3I4tDRHhy4q9hNkV8pLmFoNyXmB6a/TitGK9kZSadGJtupVdTpvz5wxrWkACQ20utrz81UwODGZvGf0XT0tgPJMlgdoWmYhwsC6PEGRGi56jhHtlpkOYXMdzBaS0/ZS5Ul0X4pN6ZptYt2iz92PBUNh7KzNJJtNognr4LbOGMQNBZc8zsgmtmY6nJV2hhiBYX/Ph9VboYBbWy9mZnBx+Vrh5kaDy18oSxhkwynSs2MDQbTY1gNmtDZ0JIgE+oIVTG0iXjqY+aJi1h5wrGIp1CC1hykk97W3VJgMiZkSP4Z056Xldff1OSLr7FMtqhhh+e8thoDR0mTP/S534nbrOxOHGJpA9vhw4louXUjeowdW/MI/GBquyyS0/mZ980ZwIiDJ4yYGnIeSPHGlRpSvZ85VNrgMyuYQ6AdZmdDbS33WdiqAIniRw4ea7D4pbmnCV/2ikP3FY6DSlV4s6NdEt/qHALhXEp8UNCVAatIjS/vmgGotEO4KOLwgSviXg9CNuOS8FDtE/aKNagW+CFmUXADk0HL02dBzJZlsQZBc6SDKdbEGYFOkkqHOJJJKVjDgLSq0MtFo4kyfFV8BRkzyWhjHyAOqpGOrIckt0R2NTvPIWVus4C50+/v8lVw9TI0nnp4f9qFTEg6rABYurOmnJUXGVOrUkqNNslAYNQZF+J+gW5Tohobyi/oL/dY8z+v0HvqtOpiZptP4L+RIP2TRJzMrDHPVc49TcSL2v74IT8I9vzCNOI43/P6ouEZFN7vADwBE/cBaNZ4MSP4QOPARJnXRGjOVGpuLvo/BOFN3eoPeCRIBY4w0va48IAkG1psQvZhJvYtjhcERqI1B+sr53fRym2nBeo/CXeA1KT8K8y6j36UnWk4gOaP+LyD4VOi1eCc15OydgQHzwc2P7TmF/Cy57ePCBuIkD52NJ6kS2fRoXXPolwHTvAddY8NVjbZw81mOOgYPXM6FGe1QeLUijsqkaYvxMkcrfdbbGAi3qs8K3ggeHH3ZScTtjIuUKEmB76roMOwgAAQBYD8+p/VBwOCyNvEnX9B0XO70fEnCbOf2bw+rU/iZSydzo8uIAOlrnmAqRWJCcsnSOsqstAkTqQYPqF5xvV8XGYHHHDtpdtTpgCq8VMr21JlzWuIIdAgGYvImy4bbXxc2hiczGPFCmZtSblqZZMA1TLpiAS3LK5bZ2DJqCRm4kc+nvmqpbF6Pddm/F7ZdZverOon+WtSeP8mBzfqreL+KGyQL4tpggxTZWcf8WfSV4fidisIkAtP4TDR5n8lUGxwwxUcRLc4gXiYEzpP5I4tMXKLPXNtfF/Z1am+kKFbE03jK4Oa2kw35uJcLwZDQRrqAvJKjgSS0ZQSS1pOYgTYF0CbQJgTCrYcW81doUZBTIZEcNhyTPJGr0CZEX1n3wVuhlptl3EFZeN2qHAgCGyM3XkzoDx6ArN0W4+ZxVEcRiAGExY2ZPH8Xh742yZWlsvZ9THV8gc0GC6XaACNGjXUWVx25VZrC8up2q9nGb8WXNmi14sbxw4GcnZZ8jltmAXJpV/buxnYSr2bnNcS0OBbOhkaHwKzpSUJkSzJKCdGjZDSlKRUUSdkkWjRLvAalBCv5ctNo/mMlFKwOVBwzK0Rw93UnSffn6oQqcVOYCayaVkKz/oqz3J31JQi5KOJFohQaEekwkx6nkgZhaTgGmXAF1rgz4gjRLtv3UakSPqYT4hgiIVTD8us+YsPqUwnYXFHK1rB4u8vbj6IgrnKhOiZ/A8+UFrfyUWCw/T80TUSe4krY2Dj3YWsysy7mG7f5mEQ+mehaSPPos6iAQrNCJJJgNa4+YFgmQjZ9CYDEsrU6NWmS9lQB7SCwCHCe8HeYMXBB8qm3/wD7R/wB/wAnBcx8KX1RhBTJhpdmpkiYJJztsQYNiOuay7HbeFlrXakGCY/hd/sBSns0FUjKw1LN4e7LYwdCHZiQ1jO895gNaANDJtznhHCyq4akBYQABMnQAXLieWpXJb0b1dpLKcihTvFwarps9/SbhvDXXSN+TplpUi7vR8Q3lzqOFJa0WdV0eZ4U/wCQRx+a891eT7azVKoAuYJ9TN+q6vd7YdTFOsLG7nHqg7S2W2jiaoaPkaxhkQcxBcTcci2/IpuNOUtkpPFaOaw+zI8eK0GNFM2E2ujMp2kwgMqkusCfEiPMrrqjnbbCPrl9xPM8APPmsbauIJceEQ2QTo0X117xPqtSs/KHOOW2jQ1xAOnzGBKw6wkgeydSUGNAJRbDSeDW5j6geskIzdtjLDWx4wUXaFLs8Meby0eWqxXWaEr0VTsPjdoOdx1VZ5sJsBpa7p1dHp5AJMbBl3kOfj0RGuBMNbJ5n6kpOx0b+4bmNxbC4hoLXNEnVxFpPXRdTWwVUns30w2mMQa76pe3K5of2gAGsmwvpC5DBYvD0qcV2ue8uMZZENhsRDhydwvITjbOFdOenVIkwBWqHu8NakToi6o65SjhjFFXe/aLa+Kc5ploAaDzjUjzlYoWltSthnBvYU3MP8RJPLQS48eNlmwlOcdJLKkgEZNCSSICQCvYp12jkEkkUJLtBC3QeajXNkklgIqEJkklghIIbPWPOJVzDY4BpGXqRz6ykkshWBr4ts92Y68EHDmSY6x780kljVoJiWwHf0sHlBP2+qakJb1CSSKN4JUnQQrdES13hHqkkiIz3Hcyg39laG6ilr1mfutvE4dxpvc4yBTLg3/gMxaD1AifxJJKUlckaDpHF7ybX+aiwmLZ3AkZoNm84sCeay8Hslr6OZ7oz1Ii5GRuthxnh06pJKa3IeTdWdLhd5sJhG5Wg2/CSSeZMaridq44Vq1WpoKj80RoA1rQPRoSSXXGKj0c8m2UXlpWeMeC4ti3SQT5pJI2NDaYHaUCGi3OJ/hAkX/ER6Khg6Waq0eZSSQfYY9BN4q8kNGgKyGNLikklfZSH62XqOzeLvUm3o2SfooVK8WY3zIAHk39ZSSWDB2ys5jjc380IJJJX0dCQ8JQkkplKFCSSSxqR//Z"/>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sp>
        <p:nvSpPr>
          <p:cNvPr id="25606" name="AutoShape 6" descr="data:image/jpeg;base64,/9j/4AAQSkZJRgABAQAAAQABAAD/2wCEAAkGBhIQEBQUEhQUFRQUFBUUFBQUEBQVFBQVFRQVFBUUFBQXHCceGBkjGRQUHy8gJCcpLCwsFR4xNTAqNSYrLCkBCQoKDgwOGg8PGCkcHBwpKSksKSkpKSkpKSwpKSkpKSwpKSkpKSkpKSkpKSksKSwpKSksLCkpKSkpKSkvLDYsKf/AABEIALcBEwMBIgACEQEDEQH/xAAcAAABBQEBAQAAAAAAAAAAAAADAAECBAUGBwj/xAA9EAABAwIDBQYEAwgCAgMAAAABAAIRAyEEEjEFBkFRYRMicYGR8AcyobFiwdEUI0JSgpKi4XLxU3MkM0P/xAAZAQADAQEBAAAAAAAAAAAAAAABAgMABAX/xAAjEQACAgICAgIDAQAAAAAAAAAAAQIREiEDMUFREyIEMmGB/9oADAMBAAIRAxEAPwDzQJOKcKNRKjsKWJeqRKtYhVSupLRCXY2ZRKchMQlkAQTyop0LMIlRKkVEqT7Mxk5TJ0AIiU0J0kRRBSaoqTVgrsmowpKEoIoySYpwnyomGarNN8KuEZoXRxq0As9snFRVipNKjJbKmlhyr1PRZ2FK0qeinRWI5VaurRQarE0dMYyqqGrVamqzguyLJtEYThNKZMAeUyRSQAKUk0pLGNRRqBTATOC4EwmbiAqjitDEsVB4XUnaIy7GTJJJWwDJ0gnQowxUCpkKBU32YZOmToCjJk5TLCiU2qCJSbJA5nlP0WCuwjKRdoJRxgI+bN6ED9fsuz2VuTXc1stDAf4Sb+Lo0K32bgMy955niALKfyJDNNnmTAwaAfc/VE7b3wXb4/cETbMRzAuPNcttfduthgXOBLJjNEeoTx5IsVpopGpOsHxQ+zaenghSnzKqdAsT6UJ2MUhURaMFBlYzvQXDthaNPRV6TFap6JGzqiOUGo5GIVauVoq2MVK71UcUWqUJdkYk2RhKE8JJqANCaFJMVqAMkkkjRjUTwo5ksy80wHENWXWF1q1ysqvqqxlRORBMUkxTNijAqagEQIp2BESoFEchlTl2ZjJ0wUkopApJymRFYl3Pwy2AKtR1d4ltIhrAR/8ApE5v6RHm7ouHXuHw+2V2WBpA/M8do4f+w5h55cvokm9DR7OioUwOCK6kE4aoPeOahSKgqlkOsGOYQ5rXT/M0H7pq9QlUq9aAhdGatHm++O637O41KV6R1H8p4+Xvw5cn37+y9R21iw5jmm8j/UrzHE0sjyPT9F08crWyMlQOVIOhQ9/6/wBJnOVRTawtbM2fIq4zRYmyqveI5j6j/S26eimzu43aHIQKzEclDqOWj2UMytTVYq9XKpPK64vQjRBOEkk6YokyRKZazCTpk6NgLPbJu1VXMlmXn2CmHq1VTqIhcoEIOQcbBwoORSFAhNkTcSARAUwCSKkaqE4qBUiorXYrGTlRUkBSJTJymREZb2XgDXrMptBJcdBqQBJjyBXrOy96e+2m+m6kRAhwMQJsDHILzLdbG9jiqbzoMwJiYBaRP1XrewW/tjhWcwtYw9wuN3uHEgcBPr4KPJZbirti2lvaaEh1NxnQTGYc5/JS2VvJVxAluFfGk52gfVC21gO1rHNpBykRIuJjhNiqg2kcIXNcx+W+R4uCDxMaFSTd0UaTWjoXbSZo8Opn8Wn9wtHoqtYBx6cPBYtHeFtaW5ah69m4jwJAt9Vp4fCloBgjpoixDL2vs0GXDWIJ/Dx9Fwe1sML/AE8OS9OxjwAfBef7RylxEWkx05/ZNBk+RHL6WTEo+OpwVVzSulMmWMC6Kg8/sVusqrn8Ke8tNtZBnXw9F01kCrXQHVkF9RFNFhVasoJKRKim+SjUSlMSmSTfKDEeU0pJQl+U2I0pJ4SW+U2LJ9mn7NGSXBky1IA5iC8K09V6iaLFkiCiU6g5URJ6HTQmlOmJ3ZEqBRCFApkSZFSV7ZGwcRi3FuHpPqEa5QMrf+TjDW+ZXS0PhLtB1HtMtMO/8TqsVPO2UHoXSs2hTiiku1f8JscGOcTQzC3Z9sczjEwDlyz4lcZ2RnLBzTEReZiI5yimmK0bO5eA7fHUmcJzu8GDNB8w1e4mvRw7GtDmiB3WyJ9yvNtwd1sRh65rYimabDSc0ZyA7vZdW6tsDrCv7V2LXdXEVajQ0wHEXdaw5Hx+ilyXZTjxa7OswxLnBrgAHSWdIvx6LUGzwbOAjlqFz+xdkV87X1aoc1vywTmJgiXWAGptfyXTMr2upJlX/AJoMpjugDwCo43EImKxF1kYutKzYtFHaNTuu8D9lxnYOe48IIv46n0XTbWxIDTGpmfRD2I2k1gNQSIJIuZ56XngsnSFeyo/sMIWsoUf2nEubmzVGZm0x+Fmg+9teCy9vUHYjCurvp02VKbmgljAzM1xylrg2xIJHXVb+5uCqtrVKzi4UnNcTmkQBdpvqItKz9/9rtZQZh22fUcK1QcWt1YD1Nj5Jo3aOh4xg00cPhhdXQEDCsgeKtNCac9l/wAfi+uyJaoFiMQolTzZ0PiSBZEsiIpNas5MGKBdkn7JHATFLmzYoD2SXZIspZlsmCkC7JJFlJC2CkBlJOE6wiaBuQXFHeq7jdPEnNksiG6mjMKg8plYsqoGKamKa0dnbMZVaSKt2iTTZRc5+UC7mgkBwHGDIF4i6sDBUxoyq7rUqU6Q/taHH/JVUJvpE4fb9VZHdjdGrtCoW0y1jWxnqOnK2dAALucYNhyOi9Cwe5WzcA0Pr/vnjV9W7AefYjuwPxZlxuC2/UwrXNo1adBrjJ7PM9xMRJc8ngOirYreZz/nr13zr38gPQgQn+GXugPhl3Kl/p7XsvHUHUv/AIxpOYOFINDQTc91lgbypHa7IJzBrhILTzHDqNPULw7Yu+LsHVz0h3XRnYXWfGh6Ec/JdnszeV20XOeGNpMaMrjIzG0iRP1/RRlGmSSV1Z0O2t7AxhqMYHQ3SZJGhgcY/JctutgO1x9SvTZTogS8vI7V0v1awZstMnvXGgPGVXxu8lCjSxFCoC547RoiDJc05YP9Q8Lp/h3i8uGqB1sznGSIDtBIJ1sOCy+sb8lG4NYtHVPx9KtTr5TlrUHwSG5WV6ZsHtaTDXAy10WlulxFJ+1e4GmJa60i2V0xb8LtOjiNIXKbRzYeu94dLHgu5T2mQlvG4NI+qHX2wCM5NmkDxJJOUf2/ZdKknE8+UKk0vZvbN34p1DlaezqTBYTLSZ4HnPBdVs/HGpTk2NwfHn9l5hsLdSlXdnfUcb5iAA0EzOuupXoza7GMDQbwOGtrrimkno64v2PisSBKxMVipKljcR1ifT9NPRZVXED3x6QlGYPGV/P3qtPdzauGpEisWtMNLcwGXjIvadFhVas6e+ix8aZcfH39k9BgsmdpvBvrhqbXGnmrPJ7oc4mkCNCQLGOV15jiq9SvUdUeS5zjLnFXNp0j3BxLZ9boEQnX1Q2OTp9IM3RFboq7CjtUpHo8THKgVMqBQRSQwKI1yDKk0otEG6DFygU0p5ShzGyp4TZki9YXIeElHMksGwLXojShtaiAJmc6sT1VeFacgvamiZxGoiTEgdXGAPEojmUhq8v/AAsYYPQvcRbwCruCG5VjRKabVGmzbNcVGvDqgNJwcwl7u4TpHIECI4hZ1d7nOMTEmB0kwEu1de5vE+Wnokwnr6quZzLjkiIoHiY8TCn2LRq4LtNgUhVwdelkaX03OYagY2TmaSBmiTDmuHhC5/YWxGVqh7VxaxpuB8xPK+nip57dgcdWZTnsGgn7LW2NsrFVw44cZQIDjmixuLAXGq7anu3gXMyik0Ro6TmkdSbrotnYmjh6YFNoaDy18SeKylkJdHJ7O+G7XNa6u5xdq4A9wm/GMy29rClgsMQcuVo0BNxpECAeCsbe3mY1pJIAHHkvL9496H4vu/wAz4xpbgElOTHXsqV9tPqPJcAZNgZsCdBeFaqYQVXgZ8rQTAiQBaTHM2v06BYa0sPUzGQb8Qqv+A/p3+72CZSae8CBNz5R9ksbtMB0A/pPiuSbtJ4EDimbiCdZlQxNR0mKxRffnBA9+9VWez2bE8lRw2MPH37urlEF59lJ0W7Hp0ZI/VKlsUTLjPGIgea08NhFZ7KErZTjWzjd4aQa5h43WO4r0rDbt08Z2tN5IIDC1wElhLiMwB10gjlyXIby7nV8A7vjNTJhlVoOU9D/ACu6HXgSqxWrKzpOkY9MKw0INNqtBtkki3HKgDioypvakxi1jyk2RDVMNRgxQclsCXsgVAqRTEIj4ogU0qRCjCIjoUpJZUkRBNKcuQcyRetQVSJlykQghyIHLUJKSBuaoQjuQn6pkybZABJwUm3RMTh8rWnnM9DmIVYK2R5ZpRpds6jdPbjg11MAGSXOE950zmIHQkHwPIGNBu7weS+m4NJu4CInjPJcRg8zCHNJBkQQbgjQrqcFvICRn7jtMws1x4nolnC3aIQlSo06rHUGwTf3xCwcVt4ss53g0XdH5ea0tsY+GZtS6zb2Jj7QsrH7nOY7Dvq1MrMUS3Plz9nVEdx4kWILTPCTyKWCtmdeTC2ltR1aAbNGjZm/M8z9lUpUXPMNBceQBJ9AvUdl/B+kb1K73ce7RyiOsumYuuv2ZufhsIP3YJdBM90eNmj8+C6cWSc4ni+H3PxLhmcwU2/zVXZRfpBKuYLc9z3gMrte6QP3NKs8NMiM1Qtaxo6kwvdxhaTQC6mHHgHDMf8AKYCK+q7syPlbA04NPIcLJWgqS7PJN7N0G4JtHK9zy5h7RzmgAvB1Y0CzTOhM2XMmB0Xp3xAAy02RoHEO5hxEfYrzU0yXeaiyi6Fh6Jc77LrsFs0hvD9fJUdm4KGjqusoMGUHopyKw2UhRhRDJKtVU1CkosqtG3uVssmpWqH5Yp0vF13zHTMP7lv4/ZzKk0nsa5rmkPDrtM6SD4cEt0cPlwsxd9R7tLwDkB6iGK5iyAc50gXm0Fd3Gqijlc2+RniW/W4rtnvD2S7D1D3HTJpu/wDG8/Y8b8Rfmm6L6SxeGp16Zp1GlzHdxwcDBDriJ4yARrBheLbb3YyYqpQyik6mR3x8lVjpNOoKfCQQIbxDhCnycV7idHH+QlqRyNRPTU8ZgnsJBExxbcKsyqpOLOxTi9otEoLym7VQc9BIOSHlJDLksyNBsmUyjmTZlqA6CQkh50lqBordool6DmSldGJxvksLnTiogynWoTMtNqqD3oOZSAOvD80FEznou4VmVpdx0b0m3qrDmS3LrH2j3Hgq2GeTAHlF78Fo1KeRsevj06Lo6VHJtu2UDTymZsfeiFXrSrVUW6LPqlKMEoY5zC2L5TIDhLeHDhoNF0G1d6qmMZRpuYxrKTzULWknO4xqTcCJEDn4LmKbZK1MLRtbzPMrJWwN0etbr744etTbRfFOrDWlriAyoQAJY4mJJE5TedJXX4cNptLiJcOc29eK+ccbVghjdTE+fBaVHe/F4UNbSruLQIyPIqsEcmvnLedIRd9WJins92OJAGepBk6GZPKBEm6xdq7XFRjwLQ0nMbBoIPDgPFctsHHYrEYbt6md76geA8U4a3I4tDRHhy4q9hNkV8pLmFoNyXmB6a/TitGK9kZSadGJtupVdTpvz5wxrWkACQ20utrz81UwODGZvGf0XT0tgPJMlgdoWmYhwsC6PEGRGi56jhHtlpkOYXMdzBaS0/ZS5Ul0X4pN6ZptYt2iz92PBUNh7KzNJJtNognr4LbOGMQNBZc8zsgmtmY6nJV2hhiBYX/Ph9VboYBbWy9mZnBx+Vrh5kaDy18oSxhkwynSs2MDQbTY1gNmtDZ0JIgE+oIVTG0iXjqY+aJi1h5wrGIp1CC1hykk97W3VJgMiZkSP4Z056Xldff1OSLr7FMtqhhh+e8thoDR0mTP/S534nbrOxOHGJpA9vhw4louXUjeowdW/MI/GBquyyS0/mZ980ZwIiDJ4yYGnIeSPHGlRpSvZ85VNrgMyuYQ6AdZmdDbS33WdiqAIniRw4ea7D4pbmnCV/2ikP3FY6DSlV4s6NdEt/qHALhXEp8UNCVAatIjS/vmgGotEO4KOLwgSviXg9CNuOS8FDtE/aKNagW+CFmUXADk0HL02dBzJZlsQZBc6SDKdbEGYFOkkqHOJJJKVjDgLSq0MtFo4kyfFV8BRkzyWhjHyAOqpGOrIckt0R2NTvPIWVus4C50+/v8lVw9TI0nnp4f9qFTEg6rABYurOmnJUXGVOrUkqNNslAYNQZF+J+gW5Tohobyi/oL/dY8z+v0HvqtOpiZptP4L+RIP2TRJzMrDHPVc49TcSL2v74IT8I9vzCNOI43/P6ouEZFN7vADwBE/cBaNZ4MSP4QOPARJnXRGjOVGpuLvo/BOFN3eoPeCRIBY4w0va48IAkG1psQvZhJvYtjhcERqI1B+sr53fRym2nBeo/CXeA1KT8K8y6j36UnWk4gOaP+LyD4VOi1eCc15OydgQHzwc2P7TmF/Cy57ePCBuIkD52NJ6kS2fRoXXPolwHTvAddY8NVjbZw81mOOgYPXM6FGe1QeLUijsqkaYvxMkcrfdbbGAi3qs8K3ggeHH3ZScTtjIuUKEmB76roMOwgAAQBYD8+p/VBwOCyNvEnX9B0XO70fEnCbOf2bw+rU/iZSydzo8uIAOlrnmAqRWJCcsnSOsqstAkTqQYPqF5xvV8XGYHHHDtpdtTpgCq8VMr21JlzWuIIdAgGYvImy4bbXxc2hiczGPFCmZtSblqZZMA1TLpiAS3LK5bZ2DJqCRm4kc+nvmqpbF6Pddm/F7ZdZverOon+WtSeP8mBzfqreL+KGyQL4tpggxTZWcf8WfSV4fidisIkAtP4TDR5n8lUGxwwxUcRLc4gXiYEzpP5I4tMXKLPXNtfF/Z1am+kKFbE03jK4Oa2kw35uJcLwZDQRrqAvJKjgSS0ZQSS1pOYgTYF0CbQJgTCrYcW81doUZBTIZEcNhyTPJGr0CZEX1n3wVuhlptl3EFZeN2qHAgCGyM3XkzoDx6ArN0W4+ZxVEcRiAGExY2ZPH8Xh742yZWlsvZ9THV8gc0GC6XaACNGjXUWVx25VZrC8up2q9nGb8WXNmi14sbxw4GcnZZ8jltmAXJpV/buxnYSr2bnNcS0OBbOhkaHwKzpSUJkSzJKCdGjZDSlKRUUSdkkWjRLvAalBCv5ctNo/mMlFKwOVBwzK0Rw93UnSffn6oQqcVOYCayaVkKz/oqz3J31JQi5KOJFohQaEekwkx6nkgZhaTgGmXAF1rgz4gjRLtv3UakSPqYT4hgiIVTD8us+YsPqUwnYXFHK1rB4u8vbj6IgrnKhOiZ/A8+UFrfyUWCw/T80TUSe4krY2Dj3YWsysy7mG7f5mEQ+mehaSPPos6iAQrNCJJJgNa4+YFgmQjZ9CYDEsrU6NWmS9lQB7SCwCHCe8HeYMXBB8qm3/wD7R/wB/wAnBcx8KX1RhBTJhpdmpkiYJJztsQYNiOuay7HbeFlrXakGCY/hd/sBSns0FUjKw1LN4e7LYwdCHZiQ1jO895gNaANDJtznhHCyq4akBYQABMnQAXLieWpXJb0b1dpLKcihTvFwarps9/SbhvDXXSN+TplpUi7vR8Q3lzqOFJa0WdV0eZ4U/wCQRx+a891eT7azVKoAuYJ9TN+q6vd7YdTFOsLG7nHqg7S2W2jiaoaPkaxhkQcxBcTcci2/IpuNOUtkpPFaOaw+zI8eK0GNFM2E2ujMp2kwgMqkusCfEiPMrrqjnbbCPrl9xPM8APPmsbauIJceEQ2QTo0X117xPqtSs/KHOOW2jQ1xAOnzGBKw6wkgeydSUGNAJRbDSeDW5j6geskIzdtjLDWx4wUXaFLs8Meby0eWqxXWaEr0VTsPjdoOdx1VZ5sJsBpa7p1dHp5AJMbBl3kOfj0RGuBMNbJ5n6kpOx0b+4bmNxbC4hoLXNEnVxFpPXRdTWwVUns30w2mMQa76pe3K5of2gAGsmwvpC5DBYvD0qcV2ue8uMZZENhsRDhydwvITjbOFdOenVIkwBWqHu8NakToi6o65SjhjFFXe/aLa+Kc5ploAaDzjUjzlYoWltSthnBvYU3MP8RJPLQS48eNlmwlOcdJLKkgEZNCSSICQCvYp12jkEkkUJLtBC3QeajXNkklgIqEJkklghIIbPWPOJVzDY4BpGXqRz6ykkshWBr4ts92Y68EHDmSY6x780kljVoJiWwHf0sHlBP2+qakJb1CSSKN4JUnQQrdES13hHqkkiIz3Hcyg39laG6ilr1mfutvE4dxpvc4yBTLg3/gMxaD1AifxJJKUlckaDpHF7ybX+aiwmLZ3AkZoNm84sCeay8Hslr6OZ7oz1Ii5GRuthxnh06pJKa3IeTdWdLhd5sJhG5Wg2/CSSeZMaridq44Vq1WpoKj80RoA1rQPRoSSXXGKj0c8m2UXlpWeMeC4ti3SQT5pJI2NDaYHaUCGi3OJ/hAkX/ER6Khg6Waq0eZSSQfYY9BN4q8kNGgKyGNLikklfZSH62XqOzeLvUm3o2SfooVK8WY3zIAHk39ZSSWDB2ys5jjc380IJJJX0dCQ8JQkkplKFCSSSxqR//Z"/>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pic>
        <p:nvPicPr>
          <p:cNvPr id="25610" name="Picture 10" descr="https://encrypted-tbn1.gstatic.com/images?q=tbn:ANd9GcSJ1N7oVLMIugZ9cyXu0qP118nslYpP28Mht7HmGAY5IjxEiAoF1w"/>
          <p:cNvPicPr>
            <a:picLocks noChangeAspect="1" noChangeArrowheads="1"/>
          </p:cNvPicPr>
          <p:nvPr/>
        </p:nvPicPr>
        <p:blipFill>
          <a:blip r:embed="rId2" cstate="print"/>
          <a:srcRect/>
          <a:stretch>
            <a:fillRect/>
          </a:stretch>
        </p:blipFill>
        <p:spPr bwMode="auto">
          <a:xfrm>
            <a:off x="539552" y="3645024"/>
            <a:ext cx="2476500" cy="2808312"/>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8229600" cy="562074"/>
          </a:xfrm>
        </p:spPr>
        <p:txBody>
          <a:bodyPr>
            <a:normAutofit fontScale="90000"/>
          </a:bodyPr>
          <a:lstStyle/>
          <a:p>
            <a:endParaRPr lang="he-IL" dirty="0"/>
          </a:p>
        </p:txBody>
      </p:sp>
      <p:sp>
        <p:nvSpPr>
          <p:cNvPr id="3" name="מציין מיקום תוכן 2"/>
          <p:cNvSpPr>
            <a:spLocks noGrp="1"/>
          </p:cNvSpPr>
          <p:nvPr>
            <p:ph idx="1"/>
          </p:nvPr>
        </p:nvSpPr>
        <p:spPr>
          <a:xfrm>
            <a:off x="457200" y="836712"/>
            <a:ext cx="8229600" cy="5289451"/>
          </a:xfrm>
        </p:spPr>
        <p:txBody>
          <a:bodyPr>
            <a:normAutofit fontScale="92500" lnSpcReduction="10000"/>
          </a:bodyPr>
          <a:lstStyle/>
          <a:p>
            <a:pPr algn="just"/>
            <a:r>
              <a:rPr lang="he-IL" dirty="0" smtClean="0"/>
              <a:t>בעידן הניו-מדיה, </a:t>
            </a:r>
            <a:r>
              <a:rPr lang="he-IL" dirty="0" smtClean="0"/>
              <a:t>אין זמן לשים לב לרעיונות </a:t>
            </a:r>
            <a:r>
              <a:rPr lang="he-IL" dirty="0" smtClean="0"/>
              <a:t>שגיבורים מייצגים. </a:t>
            </a:r>
            <a:r>
              <a:rPr lang="he-IL" dirty="0" smtClean="0"/>
              <a:t>האפיון היחיד שאנו יכולים </a:t>
            </a:r>
            <a:r>
              <a:rPr lang="he-IL" dirty="0" smtClean="0"/>
              <a:t>לתפוס </a:t>
            </a:r>
            <a:r>
              <a:rPr lang="he-IL" dirty="0" smtClean="0"/>
              <a:t>הוא </a:t>
            </a:r>
            <a:r>
              <a:rPr lang="he-IL" dirty="0" smtClean="0"/>
              <a:t>הדימוי</a:t>
            </a:r>
            <a:r>
              <a:rPr lang="he-IL" dirty="0" smtClean="0"/>
              <a:t> </a:t>
            </a:r>
            <a:r>
              <a:rPr lang="he-IL" dirty="0" err="1" smtClean="0"/>
              <a:t>הויזואלי</a:t>
            </a:r>
            <a:r>
              <a:rPr lang="he-IL" dirty="0" smtClean="0"/>
              <a:t>. הטלוויזיה </a:t>
            </a:r>
            <a:r>
              <a:rPr lang="he-IL" dirty="0" smtClean="0"/>
              <a:t>אינה מדגישה מעשים או רעיונות אלא את הופעתם ואישיותם </a:t>
            </a:r>
            <a:r>
              <a:rPr lang="he-IL" dirty="0" smtClean="0"/>
              <a:t>של יחידים</a:t>
            </a:r>
            <a:r>
              <a:rPr lang="he-IL" dirty="0" smtClean="0"/>
              <a:t>. </a:t>
            </a:r>
            <a:endParaRPr lang="he-IL" dirty="0" smtClean="0"/>
          </a:p>
          <a:p>
            <a:pPr algn="just">
              <a:buNone/>
            </a:pPr>
            <a:endParaRPr lang="he-IL" dirty="0" smtClean="0"/>
          </a:p>
          <a:p>
            <a:pPr algn="just"/>
            <a:r>
              <a:rPr lang="he-IL" dirty="0" smtClean="0"/>
              <a:t>את הדימויים </a:t>
            </a:r>
            <a:r>
              <a:rPr lang="he-IL" dirty="0" smtClean="0"/>
              <a:t>ניתן להציג ולעכל תוך </a:t>
            </a:r>
            <a:r>
              <a:rPr lang="he-IL" dirty="0" smtClean="0"/>
              <a:t>שניות. המעשים </a:t>
            </a:r>
            <a:r>
              <a:rPr lang="he-IL" dirty="0" smtClean="0"/>
              <a:t>יכולים להיות אחד מרכיבי הדימוי, אך אלה מעשים שאינם נשמרים </a:t>
            </a:r>
            <a:r>
              <a:rPr lang="he-IL" dirty="0" smtClean="0"/>
              <a:t>בזיכרון</a:t>
            </a:r>
            <a:r>
              <a:rPr lang="he-IL" dirty="0" smtClean="0"/>
              <a:t>. </a:t>
            </a:r>
            <a:endParaRPr lang="he-IL" dirty="0" smtClean="0"/>
          </a:p>
          <a:p>
            <a:pPr algn="just">
              <a:buNone/>
            </a:pPr>
            <a:r>
              <a:rPr lang="he-IL" dirty="0" smtClean="0"/>
              <a:t>	</a:t>
            </a:r>
            <a:endParaRPr lang="he-IL" dirty="0" smtClean="0"/>
          </a:p>
          <a:p>
            <a:pPr algn="just">
              <a:buNone/>
            </a:pPr>
            <a:r>
              <a:rPr lang="he-IL" dirty="0" smtClean="0"/>
              <a:t>	</a:t>
            </a:r>
            <a:r>
              <a:rPr lang="he-IL" sz="4300" dirty="0" smtClean="0"/>
              <a:t>הגיבור </a:t>
            </a:r>
            <a:r>
              <a:rPr lang="he-IL" sz="4300" dirty="0" smtClean="0"/>
              <a:t>האלקטרוני אינו ידוע בשל מעשיו או רעיונותיו אלא בשל דימויו.</a:t>
            </a:r>
            <a:endParaRPr lang="he-IL" sz="43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dirty="0"/>
          </a:p>
        </p:txBody>
      </p:sp>
      <p:sp>
        <p:nvSpPr>
          <p:cNvPr id="3" name="מציין מיקום תוכן 2"/>
          <p:cNvSpPr>
            <a:spLocks noGrp="1"/>
          </p:cNvSpPr>
          <p:nvPr>
            <p:ph idx="1"/>
          </p:nvPr>
        </p:nvSpPr>
        <p:spPr>
          <a:xfrm>
            <a:off x="457200" y="548680"/>
            <a:ext cx="8229600" cy="6120680"/>
          </a:xfrm>
        </p:spPr>
        <p:txBody>
          <a:bodyPr>
            <a:normAutofit lnSpcReduction="10000"/>
          </a:bodyPr>
          <a:lstStyle/>
          <a:p>
            <a:pPr>
              <a:buNone/>
            </a:pPr>
            <a:r>
              <a:rPr lang="en-US" sz="2800" dirty="0" smtClean="0"/>
              <a:t>	</a:t>
            </a:r>
            <a:r>
              <a:rPr lang="he-IL" sz="2800" dirty="0" smtClean="0"/>
              <a:t>האמצעים </a:t>
            </a:r>
            <a:r>
              <a:rPr lang="he-IL" sz="2800" dirty="0" smtClean="0"/>
              <a:t>האלקטרוניים יצרו לנו </a:t>
            </a:r>
            <a:r>
              <a:rPr lang="he-IL" sz="2800" dirty="0" smtClean="0"/>
              <a:t>את</a:t>
            </a:r>
            <a:r>
              <a:rPr lang="en-US" sz="2800" dirty="0" smtClean="0"/>
              <a:t> </a:t>
            </a:r>
            <a:r>
              <a:rPr lang="he-IL" sz="2800" b="1" dirty="0" smtClean="0"/>
              <a:t>הבדרן</a:t>
            </a:r>
            <a:r>
              <a:rPr lang="he-IL" sz="2800" dirty="0" smtClean="0"/>
              <a:t> </a:t>
            </a:r>
            <a:r>
              <a:rPr lang="he-IL" sz="2800" dirty="0" smtClean="0"/>
              <a:t>כגיבור ידוען : </a:t>
            </a:r>
            <a:r>
              <a:rPr lang="he-IL" sz="2800" dirty="0" smtClean="0"/>
              <a:t>כוכב הטלוויזיה והקולנוע, אמן ההקלטות והתקליטן</a:t>
            </a:r>
            <a:r>
              <a:rPr lang="he-IL" sz="2800" dirty="0" smtClean="0"/>
              <a:t>.</a:t>
            </a:r>
            <a:endParaRPr lang="en-US" sz="2800" dirty="0" smtClean="0"/>
          </a:p>
          <a:p>
            <a:pPr>
              <a:buNone/>
            </a:pPr>
            <a:endParaRPr lang="he-IL" dirty="0" smtClean="0"/>
          </a:p>
          <a:p>
            <a:pPr>
              <a:buNone/>
            </a:pPr>
            <a:endParaRPr lang="he-IL" dirty="0" smtClean="0"/>
          </a:p>
          <a:p>
            <a:pPr>
              <a:buNone/>
            </a:pPr>
            <a:endParaRPr lang="he-IL" dirty="0" smtClean="0"/>
          </a:p>
          <a:p>
            <a:pPr>
              <a:buNone/>
            </a:pPr>
            <a:endParaRPr lang="en-US" dirty="0" smtClean="0"/>
          </a:p>
          <a:p>
            <a:pPr>
              <a:buNone/>
            </a:pPr>
            <a:r>
              <a:rPr lang="en-US" b="1" dirty="0" smtClean="0"/>
              <a:t>	</a:t>
            </a:r>
            <a:endParaRPr lang="he-IL" b="1" dirty="0" smtClean="0"/>
          </a:p>
          <a:p>
            <a:pPr>
              <a:buNone/>
            </a:pPr>
            <a:r>
              <a:rPr lang="he-IL" sz="2800" b="1" dirty="0" smtClean="0"/>
              <a:t>	</a:t>
            </a:r>
            <a:endParaRPr lang="he-IL" sz="2800" b="1" dirty="0" smtClean="0"/>
          </a:p>
          <a:p>
            <a:pPr>
              <a:buNone/>
            </a:pPr>
            <a:r>
              <a:rPr lang="he-IL" sz="2800" b="1" dirty="0" smtClean="0"/>
              <a:t>	</a:t>
            </a:r>
            <a:r>
              <a:rPr lang="he-IL" sz="2800" b="1" dirty="0" smtClean="0"/>
              <a:t>ניל </a:t>
            </a:r>
            <a:r>
              <a:rPr lang="he-IL" sz="2800" b="1" dirty="0" err="1" smtClean="0"/>
              <a:t>פוסטמן</a:t>
            </a:r>
            <a:r>
              <a:rPr lang="he-IL" sz="2800" dirty="0" smtClean="0"/>
              <a:t> (1985) טוען, שהטלוויזיה בארה"ב הורידה את רמתם של כל הנושאים לרמת בידור. פוליטיקאים מופיעים בקומדיות מצבים, מפרסמים משקאות קלים, משתתפים בתוכניות בידור וכדו'.</a:t>
            </a:r>
            <a:endParaRPr lang="en-US" sz="2800" dirty="0" smtClean="0"/>
          </a:p>
          <a:p>
            <a:pPr>
              <a:buNone/>
            </a:pPr>
            <a:endParaRPr lang="he-IL" dirty="0"/>
          </a:p>
        </p:txBody>
      </p:sp>
      <p:sp>
        <p:nvSpPr>
          <p:cNvPr id="34818" name="AutoShape 2" descr="data:image/jpeg;base64,/9j/4AAQSkZJRgABAQAAAQABAAD/2wCEAAkGBhQSEBUUEhQUFBUUFBQVFBQUFBQVFRQUFBQVFRQUFRYXHCYeFxkjGRQUHy8hIycpLCwsFR4xNTAqNSYrLCkBCQoKDgwOGg8PGikkHiQtKSksLCkpLCkvLCwsKSksKSwpLCwsKSwsLCkpLCksLCwpKSksKSwsLCkpLCkpKSwqLP/AABEIAMMBAgMBIgACEQEDEQH/xAAbAAABBQEBAAAAAAAAAAAAAAAAAQMEBQYCB//EAD8QAAEEAAQEAwUGBAQGAwAAAAEAAgMRBAUSIQYxQVETImEycYGRoQcUI0JSsTNiwdEWcnOiFcPS4fDxJGOz/8QAGwEAAgMBAQEAAAAAAAAAAAAAAgMAAQQFBgf/xAAuEQACAgEEAQIFAwQDAAAAAAABAgADEQQSITETIkEyUWFxgQWRwRQjofAz0eH/2gAMAwEAAhEDEQA/ANs47KO2XWCKrsu5ztQNE8vgkkfpF0PX3r5j3O+JFvdKgEnevihJIxNA5haW0iRVLnVotJaRSTEW0trlCkkl4Z2yetRMO7dSbTl6mZ+51aNS5QigTrUugU2lBUlR0FFrjUjUpKxHLXL37LnUm53eVUTxIF5jBcuCUlpFnmwKBFSpAlUlxQ5LqXCFUrE71IabXCewzeqJRzKbgSU0bJUgKLWgZmTEW0WuUK5eJ0lXFoUlYkObCWbH/h6+5SA0VSGvvoUqoQ8zksFe9Q3NoqcmcTH1QuIxG5xIyEISY+CEIUkgkQhSXO4jupiggqa07JiRFgioQhMioJQUialkpXiVH0KIzGKQx9qypEmJ0SmMRJsnZTtapcVjORabB3BCrZuENBkyY59IbJaqJcbtv0XOFx4PskH3KeA4zNQEvAUoTGHlsJwuWcjErE7JQmmkp0KjJABTY20Exh2b2pFpiCIsPtBKkSpkVBCEWpKghCFJI0YhYPZdELpIVBJEQUIVy5ClZRXClzx2FEJSGGDNSHIghFoBVQ4IQktSXFUuA7KD4ilYZ3NEvcVZ1JCFwJgunPTsEzPFcVUZtm/hg/hvcBzIqv3tPYrFqmzDNGsG5snk0cytdFJJ5GYypdzdZjEXEkbjuHMHcjb5haXATamgg2DyIWGw8G7nOAAdvp7K34QxJa2QflDvL/Va9TQoTKzfqNMqruWa1x2Xn+ObJh5nNa6mEktv2a516FaybHLL5njXGUtADxVkFK0ikHriK0ed2MZEakxMrxXkAPUbrg4MxgPZYI/3d05hcA2QF0LixzebCdvcncNidTS07EdOxC3bl6A+4nUG3oCXmV4sPYCOoVgszkGI0lzOzrHuK0jJAQuHqa9lhAnNsXaxEXxE40Jt0gG6cw0gJ9yzbSeokmTo20F0qjDcUQyTeE0mySA6vKSOgKt1oepq8BhMzqwPqELQhCCDBCEikkVIi0KSYipF0VyVQgiIhKmcXiAxjnnk1pPyCYqljgQgMx0qDiRR96ykePxLGNxGtz2vc62OJLaB6Dp1+SuIc4bM3U013B5g9lrv0D14zNZpavnsSdGhzd1FixfdSWyWueykQoSyUFl8fxvBG8sLnFw5hrSfqtPIe/JZrLp4oW6HGNkoc7xC4NDnkuJDw53tNIIql09Dp67ELOCcewmd3feFGB9TIsf2h4axfiDfe2ch32Kvsv4rw0xAjmZqO2l3ld8nVaajxbX+yY3e7Q5Qcbw9hph54WA/qjGhw9fLsfiFpfT6Y8FWWEUtI4wZdnOImvp0jQfn+yi8ZjxMPG1r3ND5o26mEg041Y5LHS5bJl7xM28RA07tPtsHf4d+XuWkzHNGYjDwSRm2uxEJHcebcHsQtNOlWu1XTkc8/WZbyu3HIPvK2ThfEN/hY+Sh0kaT+xKp8wjxOC0ySvima54aavXv7wKW7miNlZnjvBPfhmhjHPIkBIaC41R7I9PqmewK2MH6TQ9XhTehOY9CHTPLWnS0e07rXorN+JjwzQwWSd6G5J7lZHC8VthebY9t1qa9vI/BWGBzVmIl1B7S6tmbggfHmpbpnzk/DOh5UvYLuGJaSZlK72Whg7nc/JNwYdrbJNk8yeqTHSljCR0TEAiLQXyNc4706QAD4WlhSFyBxNOa6R8o7lsn45c32dNEjlaXX/8AIk9aKZjxrg8sj8MgC/Ly+aR8pc4uaKkaPMz9TR1aq8bb9x9xCXJbd7ER2Z5jkEg5cnAduhVtBmYIBBsKpbiw5uyrZbY62GrO46FA+mFvB7gWVeT7zVYnM2geYgKrx2cl48OJ2x9t3p2VLisW4yWdi01X6SOm/qtTw3xMx7mxSxN1EgNexg3P8w6e8J2n0SIRu7iSgqG4jMWbKNGCjlYPPG7xfWiR/QAqyj4ygoXruhYDCd+y0GnaunZZfN81lkmOGw7dJGz3kVQ7jsPXqtus0tTqGsPUxpZ5zhh9fsJd5bmkc7S6Mk0aIIog+oUtQcnyluHj0gkkm3uPNzlPXkbNu47OpnsChjt6haRCEECCEWhSSdJClXKoQRKriSCV0B8EnUDZANOc3qAe/wDZZ3K8LFP5H4idr+RY9/P0F8/ctuslnT4/v7C/S1sbQ+R3cjcX3PJdr9Mt9XjIm6hyVKD75miOTsMIh30tAAO17db7rD5/HhYiWxa3yfmOryNPwG5Vm/7QKl2j/C5WT5z/ADDp8PqqfO4IpXmSAgh3mrkQTzaR0NrvWupHEPSraG9RODzGsvzYgU6yB15kD19FfRZh5QQbB5Jjg7JvEinLh7X4Yv08x+tfJVDw6JxH5bILexXN1GiDgMO5pKrYWC9iX0mZXss5LE2SA6gHUdr7X0XD8Y52w2B2vqVExeciPVE2N7tOziBYHdTTaV6xxBxXWv8Aexz85Zz5PAzwi1lahu4FwddDcHoVdYB587HHUY9BDjzdG8W0u9RRF9aWT/xZGWNY6KQ0ANxRvuKWnyOF5D5ZGGPxBG2NjvbEcYNOcDysn6I7EZaT5e/aYd9QdfF+ftLKKHVsRYogjoQdiCvOpmPwuNMDLLGzNlDO4BDhXwoL0mGWrWCzECbNnVuGsokejQP3KX+n2EM+esQNXWHdB9Zft4zYCdUUzd/0g/sVOwPEMMzgxjyHm9LSHNJrcgWOazeIxZgNuF3sB+s9KHdWuR5XPLKyfENEbY9Rjj/OSRQLx+UD139Ey2ihULnj5cwrWatwgIb58S+dE+t9weh3HyKxnHUTYXYeVjGteHk21obqAo0Q2u5+a9AdVbrHYvFR4vNIIhTmQ6nO7FzRqr/aFj0Fj7ix6AOYvVldvAwYYPhKTFASYx7o2kAthj2dR3Gq9m/In3KyZwNgwK8DV/M6SS/9pA+i0EjhfvVTxTnv3SAyAanEhrQeVnv8AlLrNRdZsQ4z0BKNaqu5+ZVTfZ3BzhfNC7ppdqaPgaP1VLjYsTgpWuxP4kXITMHL0d6+/wCq1vDmdySjTMwMk0h4rk5hNWL5EHmFb4jDtkaWvAc1wpzTyIKY2rtps8d/I/3oy1zjdUSJ53HiG6nFptp3ae9q2yPAeJMzVvbga7AblQMky6DDZg/C4j2HeeB5cW8+TT03H1avR8Hk0UbtTG0aq7J2K7VdIOGU8TauvTx9eqYrjTKdGIDmjaUXt+obO/ofikyF8eHf4kp9kWB1LjsA0fNb3F4FkoAkaHVuL6FZvOjg4naPDiMp285dpZ21kXXu/ZG9W07swadTuTYQcyqk42xDpdTB5AD+HVgtG5Ljzv1UhnEDH4mKaMFrnfhys58+RB6j+yssg4YLHF8nhuD2keT2adsa25UqnEZC7CHxPFjbV6AW6nHtQPX1SrK2as594xPCW2jvH7zdpFXcPYySWBrpRTiTW1W3oaVkvHuuxis57LtYiIm5pa96WWWveojjaQzYhomeYakJKQl5MdtElxTWE4FBCkwzXzTFaZ2TE7kOxIFkA0O56BeevhfjZjqdEyTlpdbTt05b1816KshxfobiIXObQ9p7gN3UfZ9Tt9V1/wBNsUWbSO5p0b4YgdyRjOEB4EbdTGujB1OcLbz1E79Lvn0UPLM4wjX6JGQkjbxmRUxx9Qdx7+Sjv44L3ObJEDC4adI9sDvZ2J9NlVYHLBJOwMNsc4Xf5Wjc38AvRFwCNsYldhU+SenQRNa0aAAOY0gAb9dlW55mcWGZrewOc69IDR5j6mtgqrOuN2xu0QAPIPmcfZodG1z965mzqLHQFlaZRuGOPMjnpd12TzYp4HcxJU4IZs4My2Jzp0szXvoBrgQxopoF2QB1Pqr7L83igYWOd4dve9sm+iUPNglw/MOVHssRiMe1hp7ZI/SRhH16rqDNWHYPBHa9vkVmesupVwcfSa7VS3BRhkfOehMzaJ9FkzCfR7b/ALp13zvrzWDiwsb93MFd65KywvDTDydIwfyuIBXPs01a9sfzA221n4R+JpSVkM9yM4W8Vh5H3f4jX6TqDnb0QOV9PqrL/gczTbMVJ6B3mH1tQsdkGLmpkmIaY7BPlAJr0DRaPT7K24cY9+Im8u4+A5HUlcLP+8F2Ke0WCI4hzDKbb3D+bcC1rMOK3WVwLJ8E3w4Y2zR6i6yS11uA2PTopX+Lng/iYWUf5SHfvSVq6nvsypBX25i6bAieoHPvK3O81mxeJdhsO7w2M/iP+h37XtQ5qdleRRYQwyNslshZK8nctlaW6j2AcQqvguNxfiJHNcNcmxcKv2j/AFWqLQQWuFtcCHDuCmvaKm8Q+HGD+RLTT+SryH4vaW74t91jvtMgc7CtcNwyQF3uII/eh8VbYfMzDUc58nKOY8iOjZD0cOV8jSsZ4w5tbOa4bjYtcD07ELm1q2luDkZH8QiPMhX3me4ZxrZp2Fh1CPDv1kdC940j6fRawClAwuGjgaRHGyMHchjQ2z690T5w1jS5/lAFkk7BTVE6m3KDjqXVW1akt95iuP47x2HA5kV8NRXoXDcPhYVut21F1uOwb8eQXl5x/wB6xxxBsRReVnr0Feu5Kvc4zSedoAY5kTQKaAeQ5F3f9l362FKKrdgSU0tapx0TN7gM3invw3h1cxyPvo716rzfN8rdHiXxj9Vg92ncH5FQIpnMcHNJa4ciDRVlj8+fKBrA8QDSXjYlvSx35qWWbxN9OmNT5HUu8BnzMHhwwfiSOJcW3s0Huemw5eqax2bwzTQzVyIbJG7cjfYjoRv9Fl4oS4gAEkmgBzJK3HD3CIjqSYW7mGdG+p7lZtRqxXWQ0Jq66iXPc1DSkklpcySUFEMlleSZpzVTJzO3OtIktKEmP6ghCFUmYiS0qREJUkwzd0YvBMlbpkaHD16eoPQqMn48RXtbepTUcg8RZBU5WYvO+DHx26K3t7fmb/1BRMJk2luqRxbYotb69D3W5kzqK6s+tA181AGXav4b2OHvogeoXYr1Vm3DfvN1d7FfWJkZcja4EwuuubXft6fFT+HcGGiyPPqo2NxR5K6xrGt0tbRdXmI+llRw+jfbdOF5aEX3pG8SD4R/0v8AlrnIeHcPJg4DJDE78GMklgv2bJJG6scIGPtjtiGkV+qM7B7e4qgexBWTz6TMhCMJh4LYG+H48ZsvZyA3P4ZrmmDe7GoNt5zknHH0nHsKjDY9sfmO5FwphMRC6RrXtuaYMLJHCmNeQ0VuKpd4bhwjEyQR4vEM0Rxva0lsmzy4HnWwIHzV9w5lf3PBxxvItjS55vYOJLnG+w7+iyeRPfjs2lxUUhZFCAywL8RtUG0ehon5I0td2tbd6B0Tz9ovO0L8zOuJMdicv8MukZiBIS0Dw9BaRVWQd+f0VleOb7WGjf8A6cwB+TlcY/KmTlviN1Bjw9v+YFMcT8QNwkJIt0sltiaATbztZPKhdpSX+UIioCx74/6mkmyvJLce0pcPxKXttuFxThZBLY9TQ4GiA4bGinRxREDUglhP/wBsbmD58lT8OZrmkWHa1mGZPEC7ST7Qpx1N8rh+a+YWpyHipuLc7DzQuhla2zDILDm9S2x9CtOoqFWSFBA+Tcj8QK9WzYyf3EcikDgC0hwPIg2D8QulTZzl33B7ZotoJHhk0W+lhd7MjO2/MK5Cxsq8MpypnRqt3g+xErMVjpg57RhXyxtcWFzHNdZABI0Hf8wVXgpC6UxwGfCvA1mKQEDnzDHAiltcsb/G/wBeT9mrP5tkmJ++feIBE8eEIy2Rzmu2cSa2r6rUt6q7VYAx0T1/mcw5fDt+cSuxjcwHsvY/10t/qog4anneDipXObfsjYD+3wCtxmmJa7S/ByEgAnwnteKur+abdxREPLM2SGwf4rHNBobgHqmBrgPSB+MTQq0Htj+ZBDY48QGgARsNADkDW59d1bx4p7phoOqPr5aAHv6lMYXNMGSND4gfWgf9yuGkEbUR0rcLPazD4gfzOkrJjCymzDKtUttAFiyegPcDunf8MeTVTuXtbfOuys3t2Kmvw3jMYWOFtaGuaTVV1Sf6hhgQ2t24E54WyiJjdQ80g5kj2f8AL/dX73UqjBOZBet41Gtm2aAUr70H7g2Fy9SzFixnPtDO+faLI6yuAF0hYpfUF0kAUiLD91WMwCQIzSFO0oR+OL8sgObS5U8tsKNJAQqK4hK+Yw9pI2NeoVfNBI3dri4djv8ARWSKVpYUMarYlHPO52xYAe4YQUowR06nDQ0c3OG59w6q8UfMIPEZput7C2JqskAiOFntKJzxRLCTVWCKsHbaiumwOd6JzBYctlDZCzRe++3zAslaaPA6ZGtjLS0e3q630O3bkAukF3ciJ1Go8fAmbjy+wBZ1XbXNNFh7tPRcYyTGxbMfh5a/W1zXfEtoErY43BNjjd4elpO5LjW3oTyXn+fZ6yM+F40ccj+Tnk6Rv1c0Gid6vZP8b7wmA34zOYrFzuziUWfux850zU6Ebviw7tGquhLt3cld5FnmGw7C+KJ/hyhhHhs1aCxulzXi7BsFNY/DOmhAhm0G71sIcDXqDyVPjM4ZgYmxMd4kpdvfdzrc51cvctmPNV4iv4HE1Pp1Rg2ePmZO4i43vE4U4VznaS8zRljm+QloIcDsdgT1qlpM5GGxmHdGJYnBwOnzs1B4HlIBN2CvK5MziGaeIK0a9yOV1pJ92rdegyZHh5BvGzfqNj8wg1FFdPjwCMe4/mKpR7t+CDJn2exEZdFe+8n/AOjv7KhkdfEbK6M3r/RKaxOSyRygQBzYiB/DlcxzHDm6rp3RVGYY37tj3SOlkdN4TTHK7S8g0WlrwdtOm+hV06dXssdWyXB4+WYm5XrUBh0Zv/tBI/4bN6Bh+PiNUPKseySJulzXeVoNEHeuRWVdxPiMxgdANBDtIeTE5paAQQdTTp3o7JeHOE5sPii7UPC81USS4H2bHp/RKXRrTR47G9QJImrT3E2ZVcg8S+z2Nuprg2R8ryGtbG9zS+h1rsOqvuGMBNFG77w8uLnamtc8v8JlezrPP1UOXMI4JWySXXhaGlrHPpxeS+9PLYN3Wf454sjljihjm8skn4tB7SGCtjqA2JP0QvTbqAtK/Ce2i7HVGJ6xxiSMfxBrzVhw7g+OJjmS0fLJduc1p/M4AWPULR8RcPMxkGixvT43djzB9xH7rzfIcwa6JrRG8PbINBibu54Nggj83f0XqeRxSNiqQBpLnFrAb0McbawnlYs8vcg16f04Rqzhl4H1gqAeCcg8/aR82y2HwnOkjjcGtLiXMab0tvc16LM8F4dwwbDv5i4gehJrbspXF+cfeXjA4Ygl5H3iQbtiYDu2x1/9LYYbhQMaxkTh4YaACeYAA7c1VaXHT4bsnP2H/sguFdmV9pQNN0OVkC+y68FpdpBcHchqqiR025K2lwTXuLI9yL5n265keqhvy5wkAeTsA6ibI32BWVsqpY9CdKrUrZwZBLdJ8zfeDY/ZSI5Xu2jaG+oH9SrUi0Bc9tTuHUd5BicwRlo3cXe9PNbaSKO1MjYAsuCxzMrvEhgrmn1yClCYBiZWJMVCEIouIAhKkQiXGpILUZzSOanFI5toGWNWwiQVxIpEkFckyQl9GaAQRKzTcrR5djZ1kBtdbtXePw0cceqNzbdvqc6yR2aVXyYUHoiDDURZJDdmjcad76Lp1atFrKkRNte/Bz1Ekm1Qh050RRt3JcW2L2c49BuKWH+0KDBGCNzpHlznO0PjcZgGir2ceXIe1stVxplGJxOG0YWQNJd52khuptezqA79CqTLPs9AwQixHhveNejZ34cjv5hVjYei6WktrQC535z0Jity3oAnmWYYF8Q1wmYwOFte5pZYO24BIG9jmqdzr5rc5dk+JY2TDyxXFIa1BjraaBa9u2zLrf8AbdVbOCJTKWa49FAiW7adQ1NbQ31EdF6ZL0GckTAwbrmZm1ocn42ngaG2HtHIOvYdgRuoOfZG7Cy6HEGwCCDYIPPf0Nj4KsTiqXLyMiWlr1HKnE2k32lyltNjYD3JcfoovDvDs2ZYgvefLZL39TpryNHfkPisqtz9l+NnEzoYw7w5Wu1EWAxwHlfqo6T0+Ky3IKKmaoAGON73sBYciP5hw3Pg8UJMLGPDqw3z0Nt2vJ3vturLF5vimFpaxhDnAaH6o5GW3V5wfy1Zv0WswsuJlmdHJBpZCWmKZzydbhQ2IoG972VBnWRyyY4zRPEcrg6qaADp0gtfZ8w3IJC5C6lWIW7GQO+5orL1/wDGTM7xjiMV4AcXsMbjpd4JNelk70dx2NLBueepK9X42yonAOkkjYJhotzCa0tdW/TqNl5riclmZGJHRvDHbBxaQLq63XU0FyPVxjvEz6oMXyZo+EeNm4SEtLAXtLyy7pwk02CRu11tG/Ig0ncXx/i8Y8RN/CY8gObCDqIJ38xs8vcsW1hJoAknYACyT6L2/gPIPu+EjJa1xlGsvaPMNQsB3U0P6pevanTjysoLdCDRub0g8RrhtseDcIhhnO1eYyXqaa6ud1PoR1XoTc2b4XidLqh6rOYmIDVzGnmaofA9VD1uGwvTdkevdcIa0nmdBqAw4mgfiQx4kbHTXHdwog/Tyn91Bnke+a3gAgWKaAdJug48/mrPI54wxwDnGvM7UKqhew6BV2JmDpdTA8h5FhzarbYg9vRDqT/YyG79oWmBVyCItJ6LD3zTkWH7p9cILNDv7CctbXJdIRSYBEmKCi0aUlK5UW0JEKpJ2EqRCggxUiEK5IJqSAFOoQkZlgkSDIyua4BU9w3qtu6jT4c8x8kBWOWz5xh+LEYLnGmgW49AO5UmOTWNTXbEeUjkdVUSOqg43EaGFxa59V5WC3GzWwXHjtkDmAB1ENe1wcALomj3APRMQHGf8y2UHqP4nB14jxpDntLHk25pFU1zmnr3HbqsdknC+Iw8jvAc1zWyEPieAGE6WEOZdlrv2C1GdcQxYZsbXse/xToDWDVtyN78t1JyiNodKRQ1PBNGx/DZVfBdKq62uot7GY2Qbp5Z9puRBk8IijrWHDSwOIL7DjpB5+10WJzHKZYHASscwkWNQqweRXtHEk7jmeCZ4biG6zrrykubyHatP1VjmuQRztqVjHOrTZHKyLo8wurX+qf06Vq4yCP5iDpvIWIM8Fy7AOlkaxv5iAT0aCQLPYbr3vh4iFjIDG6PSSxpDCGv0c3UOQPOzzWR4VylrYJg1rQ4YkNuvNoEjPLfbbkvSwzlt9eXw6pP6prBb6McCFRVt5Mrzi2QQulc3SLcSGg7kX7INc66KqweJZiHxTBjmA+JTX2HEkNskcuhWmewEbgEeotV80VuB/SSfmCFxDcoBGOT7/iba15mc4/lLcC8Bhdrc0bflFg2fTavirjBZYJoWiZrXRlsZawt3FAGnA7dAnsVhPFY5hHtNI+YU3LX3Cy9jpG19tj9Ua3YoVV7BP8Av+JLB6jn3EwGTcOxQ5tLGGM2w4kbtYa80SW3yW34egrCwg7VG2/fpCbfw9GMQ/FDVrMRjIvy0B0HO1zlzg/DwOI8wjaQeotoBWnV6jy1g5+X74mepMHEm4lwOyhnDi05M+hdXXP3dU3gsfFK8sbIxzgLLQ4E0uWA7DIHE3gBe539y1ciRtRrq3sVYRxALpra5JVMkjBi3cnqCS0IVxcEtpEEqZknSVMOxIHqmn4klCWhhCZLQoHiIQ7oXiMkNxJ6pxuICipFQYytgMnhyVQA4hONxBRh4BrMlJUy3EBOhwKLIglSIUlQhXBjT4AVEdEQTt1591PUbMMW2KN8jg5wY0uIaLJ9B6qthY4EYr47kfwwSbANgt9dJ5i+y5y6Jkcjo42hrdEZDRsBRLTX0RluJ8eJsrWPYHX5XinD/sn2tp11vVX6dle9qiUaEwVxkTnM8HqMT2izHK13wILXfQ38E/iIuqfjfaVzbUZt6gfKKX0mZyHKGwsfovzyB5vvqBWgYwe11IAv0UaSPopMB2VeRnPq7jGAxxFfyKgUp8x2UVrLKW/cus4GY5houq7bhmg3pFiwD2B3Kda1cSy170fwiATuMbxElAgdioGGhpornpaPkApYbakRQBqEEniFwsZjwvdZTh37PhhsU6bxS4Au0N00fN1JvfmtoVzS013PUrIp4PcW/rIJ9ohSJSmnzgJGcQwCY4Vw+UDmo75iU2hLRorjz8V2TTnk80lIpCTGBQIlJV0AuhGVULIEbSJ7wD2QpiVuEHNXKsKXJjHZFsmcWSChSzhwuThVW0ww4kZKCnjhSuDAVWDL3AxW4ghOtxI6qOWHskpTJEEqDJrXgrqlABXbZyEQeAa/lJq4fGCmm4ruE62UFHkGDtIjBBaU/HLa6ItMPhrcIcY6l8Hudzs6pMMea6jkvY81w0U5T3zJ7YnWI5JMOzqifcgLt7qCnvmV7YhLLSYYwuTjIr3Ke5K8Z7lg7eojW1ySpp2IHTdMunJULAdSgpMkvkATD8R2TYYV0MOUO4nqGFA7jbnk81ypIwvdONgCraTD3qJB0rtsB7KcGhKiCQfNIgwhTjcIE+hFsEA2EzgRAdF0AlQiwIBYwQhCuVuiIQhQdSQQhCqSCQoQikgQikiEBhCI6IdlHkYEIS44RpKhCGHO45D3UwFCEaRLxqYdUP5BKhQyov5vgiMWTaEKCVFkdQUQuJ5pUKnhLFjbakiMdkIUWFOkFCE2JMVCEK4MEIQpKghCFIQipEIUkMEIQpBn/9k="/>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sp>
        <p:nvSpPr>
          <p:cNvPr id="34820" name="AutoShape 4" descr="data:image/jpeg;base64,/9j/4AAQSkZJRgABAQAAAQABAAD/2wCEAAkGBhQSEBUUEhQUFBUUFBQVFBQUFBQVFRQUFBQVFRQUFRYXHCYeFxkjGRQUHy8hIycpLCwsFR4xNTAqNSYrLCkBCQoKDgwOGg8PGikkHiQtKSksLCkpLCkvLCwsKSksKSwpLCwsKSwsLCkpLCksLCwpKSksKSwsLCkpLCkpKSwqLP/AABEIAMMBAgMBIgACEQEDEQH/xAAbAAABBQEBAAAAAAAAAAAAAAAAAQMEBQYCB//EAD8QAAEEAAQEAwUGBAQGAwAAAAEAAgMRBAUSIQYxQVETImEycYGRoQcUI0JSsTNiwdEWcnOiFcPS4fDxJGOz/8QAGwEAAgMBAQEAAAAAAAAAAAAAAgMAAQQFBgf/xAAuEQACAgEEAQIFAwQDAAAAAAABAgADEQQSITETIkEyUWFxgQWRwRQjofAz0eH/2gAMAwEAAhEDEQA/ANs47KO2XWCKrsu5ztQNE8vgkkfpF0PX3r5j3O+JFvdKgEnevihJIxNA5haW0iRVLnVotJaRSTEW0trlCkkl4Z2yetRMO7dSbTl6mZ+51aNS5QigTrUugU2lBUlR0FFrjUjUpKxHLXL37LnUm53eVUTxIF5jBcuCUlpFnmwKBFSpAlUlxQ5LqXCFUrE71IabXCewzeqJRzKbgSU0bJUgKLWgZmTEW0WuUK5eJ0lXFoUlYkObCWbH/h6+5SA0VSGvvoUqoQ8zksFe9Q3NoqcmcTH1QuIxG5xIyEISY+CEIUkgkQhSXO4jupiggqa07JiRFgioQhMioJQUialkpXiVH0KIzGKQx9qypEmJ0SmMRJsnZTtapcVjORabB3BCrZuENBkyY59IbJaqJcbtv0XOFx4PskH3KeA4zNQEvAUoTGHlsJwuWcjErE7JQmmkp0KjJABTY20Exh2b2pFpiCIsPtBKkSpkVBCEWpKghCFJI0YhYPZdELpIVBJEQUIVy5ClZRXClzx2FEJSGGDNSHIghFoBVQ4IQktSXFUuA7KD4ilYZ3NEvcVZ1JCFwJgunPTsEzPFcVUZtm/hg/hvcBzIqv3tPYrFqmzDNGsG5snk0cytdFJJ5GYypdzdZjEXEkbjuHMHcjb5haXATamgg2DyIWGw8G7nOAAdvp7K34QxJa2QflDvL/Va9TQoTKzfqNMqruWa1x2Xn+ObJh5nNa6mEktv2a516FaybHLL5njXGUtADxVkFK0ikHriK0ed2MZEakxMrxXkAPUbrg4MxgPZYI/3d05hcA2QF0LixzebCdvcncNidTS07EdOxC3bl6A+4nUG3oCXmV4sPYCOoVgszkGI0lzOzrHuK0jJAQuHqa9lhAnNsXaxEXxE40Jt0gG6cw0gJ9yzbSeokmTo20F0qjDcUQyTeE0mySA6vKSOgKt1oepq8BhMzqwPqELQhCCDBCEikkVIi0KSYipF0VyVQgiIhKmcXiAxjnnk1pPyCYqljgQgMx0qDiRR96ykePxLGNxGtz2vc62OJLaB6Dp1+SuIc4bM3U013B5g9lrv0D14zNZpavnsSdGhzd1FixfdSWyWueykQoSyUFl8fxvBG8sLnFw5hrSfqtPIe/JZrLp4oW6HGNkoc7xC4NDnkuJDw53tNIIql09Dp67ELOCcewmd3feFGB9TIsf2h4axfiDfe2ch32Kvsv4rw0xAjmZqO2l3ld8nVaajxbX+yY3e7Q5Qcbw9hph54WA/qjGhw9fLsfiFpfT6Y8FWWEUtI4wZdnOImvp0jQfn+yi8ZjxMPG1r3ND5o26mEg041Y5LHS5bJl7xM28RA07tPtsHf4d+XuWkzHNGYjDwSRm2uxEJHcebcHsQtNOlWu1XTkc8/WZbyu3HIPvK2ThfEN/hY+Sh0kaT+xKp8wjxOC0ySvima54aavXv7wKW7miNlZnjvBPfhmhjHPIkBIaC41R7I9PqmewK2MH6TQ9XhTehOY9CHTPLWnS0e07rXorN+JjwzQwWSd6G5J7lZHC8VthebY9t1qa9vI/BWGBzVmIl1B7S6tmbggfHmpbpnzk/DOh5UvYLuGJaSZlK72Whg7nc/JNwYdrbJNk8yeqTHSljCR0TEAiLQXyNc4706QAD4WlhSFyBxNOa6R8o7lsn45c32dNEjlaXX/8AIk9aKZjxrg8sj8MgC/Ly+aR8pc4uaKkaPMz9TR1aq8bb9x9xCXJbd7ER2Z5jkEg5cnAduhVtBmYIBBsKpbiw5uyrZbY62GrO46FA+mFvB7gWVeT7zVYnM2geYgKrx2cl48OJ2x9t3p2VLisW4yWdi01X6SOm/qtTw3xMx7mxSxN1EgNexg3P8w6e8J2n0SIRu7iSgqG4jMWbKNGCjlYPPG7xfWiR/QAqyj4ygoXruhYDCd+y0GnaunZZfN81lkmOGw7dJGz3kVQ7jsPXqtus0tTqGsPUxpZ5zhh9fsJd5bmkc7S6Mk0aIIog+oUtQcnyluHj0gkkm3uPNzlPXkbNu47OpnsChjt6haRCEECCEWhSSdJClXKoQRKriSCV0B8EnUDZANOc3qAe/wDZZ3K8LFP5H4idr+RY9/P0F8/ctuslnT4/v7C/S1sbQ+R3cjcX3PJdr9Mt9XjIm6hyVKD75miOTsMIh30tAAO17db7rD5/HhYiWxa3yfmOryNPwG5Vm/7QKl2j/C5WT5z/ADDp8PqqfO4IpXmSAgh3mrkQTzaR0NrvWupHEPSraG9RODzGsvzYgU6yB15kD19FfRZh5QQbB5Jjg7JvEinLh7X4Yv08x+tfJVDw6JxH5bILexXN1GiDgMO5pKrYWC9iX0mZXss5LE2SA6gHUdr7X0XD8Y52w2B2vqVExeciPVE2N7tOziBYHdTTaV6xxBxXWv8Aexz85Zz5PAzwi1lahu4FwddDcHoVdYB587HHUY9BDjzdG8W0u9RRF9aWT/xZGWNY6KQ0ANxRvuKWnyOF5D5ZGGPxBG2NjvbEcYNOcDysn6I7EZaT5e/aYd9QdfF+ftLKKHVsRYogjoQdiCvOpmPwuNMDLLGzNlDO4BDhXwoL0mGWrWCzECbNnVuGsokejQP3KX+n2EM+esQNXWHdB9Zft4zYCdUUzd/0g/sVOwPEMMzgxjyHm9LSHNJrcgWOazeIxZgNuF3sB+s9KHdWuR5XPLKyfENEbY9Rjj/OSRQLx+UD139Ey2ihULnj5cwrWatwgIb58S+dE+t9weh3HyKxnHUTYXYeVjGteHk21obqAo0Q2u5+a9AdVbrHYvFR4vNIIhTmQ6nO7FzRqr/aFj0Fj7ix6AOYvVldvAwYYPhKTFASYx7o2kAthj2dR3Gq9m/In3KyZwNgwK8DV/M6SS/9pA+i0EjhfvVTxTnv3SAyAanEhrQeVnv8AlLrNRdZsQ4z0BKNaqu5+ZVTfZ3BzhfNC7ppdqaPgaP1VLjYsTgpWuxP4kXITMHL0d6+/wCq1vDmdySjTMwMk0h4rk5hNWL5EHmFb4jDtkaWvAc1wpzTyIKY2rtps8d/I/3oy1zjdUSJ53HiG6nFptp3ae9q2yPAeJMzVvbga7AblQMky6DDZg/C4j2HeeB5cW8+TT03H1avR8Hk0UbtTG0aq7J2K7VdIOGU8TauvTx9eqYrjTKdGIDmjaUXt+obO/ofikyF8eHf4kp9kWB1LjsA0fNb3F4FkoAkaHVuL6FZvOjg4naPDiMp285dpZ21kXXu/ZG9W07swadTuTYQcyqk42xDpdTB5AD+HVgtG5Ljzv1UhnEDH4mKaMFrnfhys58+RB6j+yssg4YLHF8nhuD2keT2adsa25UqnEZC7CHxPFjbV6AW6nHtQPX1SrK2as594xPCW2jvH7zdpFXcPYySWBrpRTiTW1W3oaVkvHuuxis57LtYiIm5pa96WWWveojjaQzYhomeYakJKQl5MdtElxTWE4FBCkwzXzTFaZ2TE7kOxIFkA0O56BeevhfjZjqdEyTlpdbTt05b1816KshxfobiIXObQ9p7gN3UfZ9Tt9V1/wBNsUWbSO5p0b4YgdyRjOEB4EbdTGujB1OcLbz1E79Lvn0UPLM4wjX6JGQkjbxmRUxx9Qdx7+Sjv44L3ObJEDC4adI9sDvZ2J9NlVYHLBJOwMNsc4Xf5Wjc38AvRFwCNsYldhU+SenQRNa0aAAOY0gAb9dlW55mcWGZrewOc69IDR5j6mtgqrOuN2xu0QAPIPmcfZodG1z965mzqLHQFlaZRuGOPMjnpd12TzYp4HcxJU4IZs4My2Jzp0szXvoBrgQxopoF2QB1Pqr7L83igYWOd4dve9sm+iUPNglw/MOVHssRiMe1hp7ZI/SRhH16rqDNWHYPBHa9vkVmesupVwcfSa7VS3BRhkfOehMzaJ9FkzCfR7b/ALp13zvrzWDiwsb93MFd65KywvDTDydIwfyuIBXPs01a9sfzA221n4R+JpSVkM9yM4W8Vh5H3f4jX6TqDnb0QOV9PqrL/gczTbMVJ6B3mH1tQsdkGLmpkmIaY7BPlAJr0DRaPT7K24cY9+Im8u4+A5HUlcLP+8F2Ke0WCI4hzDKbb3D+bcC1rMOK3WVwLJ8E3w4Y2zR6i6yS11uA2PTopX+Lng/iYWUf5SHfvSVq6nvsypBX25i6bAieoHPvK3O81mxeJdhsO7w2M/iP+h37XtQ5qdleRRYQwyNslshZK8nctlaW6j2AcQqvguNxfiJHNcNcmxcKv2j/AFWqLQQWuFtcCHDuCmvaKm8Q+HGD+RLTT+SryH4vaW74t91jvtMgc7CtcNwyQF3uII/eh8VbYfMzDUc58nKOY8iOjZD0cOV8jSsZ4w5tbOa4bjYtcD07ELm1q2luDkZH8QiPMhX3me4ZxrZp2Fh1CPDv1kdC940j6fRawClAwuGjgaRHGyMHchjQ2z690T5w1jS5/lAFkk7BTVE6m3KDjqXVW1akt95iuP47x2HA5kV8NRXoXDcPhYVut21F1uOwb8eQXl5x/wB6xxxBsRReVnr0Feu5Kvc4zSedoAY5kTQKaAeQ5F3f9l362FKKrdgSU0tapx0TN7gM3invw3h1cxyPvo716rzfN8rdHiXxj9Vg92ncH5FQIpnMcHNJa4ciDRVlj8+fKBrA8QDSXjYlvSx35qWWbxN9OmNT5HUu8BnzMHhwwfiSOJcW3s0Huemw5eqax2bwzTQzVyIbJG7cjfYjoRv9Fl4oS4gAEkmgBzJK3HD3CIjqSYW7mGdG+p7lZtRqxXWQ0Jq66iXPc1DSkklpcySUFEMlleSZpzVTJzO3OtIktKEmP6ghCFUmYiS0qREJUkwzd0YvBMlbpkaHD16eoPQqMn48RXtbepTUcg8RZBU5WYvO+DHx26K3t7fmb/1BRMJk2luqRxbYotb69D3W5kzqK6s+tA181AGXav4b2OHvogeoXYr1Vm3DfvN1d7FfWJkZcja4EwuuubXft6fFT+HcGGiyPPqo2NxR5K6xrGt0tbRdXmI+llRw+jfbdOF5aEX3pG8SD4R/0v8AlrnIeHcPJg4DJDE78GMklgv2bJJG6scIGPtjtiGkV+qM7B7e4qgexBWTz6TMhCMJh4LYG+H48ZsvZyA3P4ZrmmDe7GoNt5zknHH0nHsKjDY9sfmO5FwphMRC6RrXtuaYMLJHCmNeQ0VuKpd4bhwjEyQR4vEM0Rxva0lsmzy4HnWwIHzV9w5lf3PBxxvItjS55vYOJLnG+w7+iyeRPfjs2lxUUhZFCAywL8RtUG0ehon5I0td2tbd6B0Tz9ovO0L8zOuJMdicv8MukZiBIS0Dw9BaRVWQd+f0VleOb7WGjf8A6cwB+TlcY/KmTlviN1Bjw9v+YFMcT8QNwkJIt0sltiaATbztZPKhdpSX+UIioCx74/6mkmyvJLce0pcPxKXttuFxThZBLY9TQ4GiA4bGinRxREDUglhP/wBsbmD58lT8OZrmkWHa1mGZPEC7ST7Qpx1N8rh+a+YWpyHipuLc7DzQuhla2zDILDm9S2x9CtOoqFWSFBA+Tcj8QK9WzYyf3EcikDgC0hwPIg2D8QulTZzl33B7ZotoJHhk0W+lhd7MjO2/MK5Cxsq8MpypnRqt3g+xErMVjpg57RhXyxtcWFzHNdZABI0Hf8wVXgpC6UxwGfCvA1mKQEDnzDHAiltcsb/G/wBeT9mrP5tkmJ++feIBE8eEIy2Rzmu2cSa2r6rUt6q7VYAx0T1/mcw5fDt+cSuxjcwHsvY/10t/qog4anneDipXObfsjYD+3wCtxmmJa7S/ByEgAnwnteKur+abdxREPLM2SGwf4rHNBobgHqmBrgPSB+MTQq0Htj+ZBDY48QGgARsNADkDW59d1bx4p7phoOqPr5aAHv6lMYXNMGSND4gfWgf9yuGkEbUR0rcLPazD4gfzOkrJjCymzDKtUttAFiyegPcDunf8MeTVTuXtbfOuys3t2Kmvw3jMYWOFtaGuaTVV1Sf6hhgQ2t24E54WyiJjdQ80g5kj2f8AL/dX73UqjBOZBet41Gtm2aAUr70H7g2Fy9SzFixnPtDO+faLI6yuAF0hYpfUF0kAUiLD91WMwCQIzSFO0oR+OL8sgObS5U8tsKNJAQqK4hK+Yw9pI2NeoVfNBI3dri4djv8ARWSKVpYUMarYlHPO52xYAe4YQUowR06nDQ0c3OG59w6q8UfMIPEZput7C2JqskAiOFntKJzxRLCTVWCKsHbaiumwOd6JzBYctlDZCzRe++3zAslaaPA6ZGtjLS0e3q630O3bkAukF3ciJ1Go8fAmbjy+wBZ1XbXNNFh7tPRcYyTGxbMfh5a/W1zXfEtoErY43BNjjd4elpO5LjW3oTyXn+fZ6yM+F40ccj+Tnk6Rv1c0Gid6vZP8b7wmA34zOYrFzuziUWfux850zU6Ebviw7tGquhLt3cld5FnmGw7C+KJ/hyhhHhs1aCxulzXi7BsFNY/DOmhAhm0G71sIcDXqDyVPjM4ZgYmxMd4kpdvfdzrc51cvctmPNV4iv4HE1Pp1Rg2ePmZO4i43vE4U4VznaS8zRljm+QloIcDsdgT1qlpM5GGxmHdGJYnBwOnzs1B4HlIBN2CvK5MziGaeIK0a9yOV1pJ92rdegyZHh5BvGzfqNj8wg1FFdPjwCMe4/mKpR7t+CDJn2exEZdFe+8n/AOjv7KhkdfEbK6M3r/RKaxOSyRygQBzYiB/DlcxzHDm6rp3RVGYY37tj3SOlkdN4TTHK7S8g0WlrwdtOm+hV06dXssdWyXB4+WYm5XrUBh0Zv/tBI/4bN6Bh+PiNUPKseySJulzXeVoNEHeuRWVdxPiMxgdANBDtIeTE5paAQQdTTp3o7JeHOE5sPii7UPC81USS4H2bHp/RKXRrTR47G9QJImrT3E2ZVcg8S+z2Nuprg2R8ryGtbG9zS+h1rsOqvuGMBNFG77w8uLnamtc8v8JlezrPP1UOXMI4JWySXXhaGlrHPpxeS+9PLYN3Wf454sjljihjm8skn4tB7SGCtjqA2JP0QvTbqAtK/Ce2i7HVGJ6xxiSMfxBrzVhw7g+OJjmS0fLJduc1p/M4AWPULR8RcPMxkGixvT43djzB9xH7rzfIcwa6JrRG8PbINBibu54Nggj83f0XqeRxSNiqQBpLnFrAb0McbawnlYs8vcg16f04Rqzhl4H1gqAeCcg8/aR82y2HwnOkjjcGtLiXMab0tvc16LM8F4dwwbDv5i4gehJrbspXF+cfeXjA4Ygl5H3iQbtiYDu2x1/9LYYbhQMaxkTh4YaACeYAA7c1VaXHT4bsnP2H/sguFdmV9pQNN0OVkC+y68FpdpBcHchqqiR025K2lwTXuLI9yL5n265keqhvy5wkAeTsA6ibI32BWVsqpY9CdKrUrZwZBLdJ8zfeDY/ZSI5Xu2jaG+oH9SrUi0Bc9tTuHUd5BicwRlo3cXe9PNbaSKO1MjYAsuCxzMrvEhgrmn1yClCYBiZWJMVCEIouIAhKkQiXGpILUZzSOanFI5toGWNWwiQVxIpEkFckyQl9GaAQRKzTcrR5djZ1kBtdbtXePw0cceqNzbdvqc6yR2aVXyYUHoiDDURZJDdmjcad76Lp1atFrKkRNte/Bz1Ekm1Qh050RRt3JcW2L2c49BuKWH+0KDBGCNzpHlznO0PjcZgGir2ceXIe1stVxplGJxOG0YWQNJd52khuptezqA79CqTLPs9AwQixHhveNejZ34cjv5hVjYei6WktrQC535z0Jity3oAnmWYYF8Q1wmYwOFte5pZYO24BIG9jmqdzr5rc5dk+JY2TDyxXFIa1BjraaBa9u2zLrf8AbdVbOCJTKWa49FAiW7adQ1NbQ31EdF6ZL0GckTAwbrmZm1ocn42ngaG2HtHIOvYdgRuoOfZG7Cy6HEGwCCDYIPPf0Nj4KsTiqXLyMiWlr1HKnE2k32lyltNjYD3JcfoovDvDs2ZYgvefLZL39TpryNHfkPisqtz9l+NnEzoYw7w5Wu1EWAxwHlfqo6T0+Ky3IKKmaoAGON73sBYciP5hw3Pg8UJMLGPDqw3z0Nt2vJ3vturLF5vimFpaxhDnAaH6o5GW3V5wfy1Zv0WswsuJlmdHJBpZCWmKZzydbhQ2IoG972VBnWRyyY4zRPEcrg6qaADp0gtfZ8w3IJC5C6lWIW7GQO+5orL1/wDGTM7xjiMV4AcXsMbjpd4JNelk70dx2NLBueepK9X42yonAOkkjYJhotzCa0tdW/TqNl5riclmZGJHRvDHbBxaQLq63XU0FyPVxjvEz6oMXyZo+EeNm4SEtLAXtLyy7pwk02CRu11tG/Ig0ncXx/i8Y8RN/CY8gObCDqIJ38xs8vcsW1hJoAknYACyT6L2/gPIPu+EjJa1xlGsvaPMNQsB3U0P6pevanTjysoLdCDRub0g8RrhtseDcIhhnO1eYyXqaa6ud1PoR1XoTc2b4XidLqh6rOYmIDVzGnmaofA9VD1uGwvTdkevdcIa0nmdBqAw4mgfiQx4kbHTXHdwog/Tyn91Bnke+a3gAgWKaAdJug48/mrPI54wxwDnGvM7UKqhew6BV2JmDpdTA8h5FhzarbYg9vRDqT/YyG79oWmBVyCItJ6LD3zTkWH7p9cILNDv7CctbXJdIRSYBEmKCi0aUlK5UW0JEKpJ2EqRCggxUiEK5IJqSAFOoQkZlgkSDIyua4BU9w3qtu6jT4c8x8kBWOWz5xh+LEYLnGmgW49AO5UmOTWNTXbEeUjkdVUSOqg43EaGFxa59V5WC3GzWwXHjtkDmAB1ENe1wcALomj3APRMQHGf8y2UHqP4nB14jxpDntLHk25pFU1zmnr3HbqsdknC+Iw8jvAc1zWyEPieAGE6WEOZdlrv2C1GdcQxYZsbXse/xToDWDVtyN78t1JyiNodKRQ1PBNGx/DZVfBdKq62uot7GY2Qbp5Z9puRBk8IijrWHDSwOIL7DjpB5+10WJzHKZYHASscwkWNQqweRXtHEk7jmeCZ4biG6zrrykubyHatP1VjmuQRztqVjHOrTZHKyLo8wurX+qf06Vq4yCP5iDpvIWIM8Fy7AOlkaxv5iAT0aCQLPYbr3vh4iFjIDG6PSSxpDCGv0c3UOQPOzzWR4VylrYJg1rQ4YkNuvNoEjPLfbbkvSwzlt9eXw6pP6prBb6McCFRVt5Mrzi2QQulc3SLcSGg7kX7INc66KqweJZiHxTBjmA+JTX2HEkNskcuhWmewEbgEeotV80VuB/SSfmCFxDcoBGOT7/iba15mc4/lLcC8Bhdrc0bflFg2fTavirjBZYJoWiZrXRlsZawt3FAGnA7dAnsVhPFY5hHtNI+YU3LX3Cy9jpG19tj9Ua3YoVV7BP8Av+JLB6jn3EwGTcOxQ5tLGGM2w4kbtYa80SW3yW34egrCwg7VG2/fpCbfw9GMQ/FDVrMRjIvy0B0HO1zlzg/DwOI8wjaQeotoBWnV6jy1g5+X74mepMHEm4lwOyhnDi05M+hdXXP3dU3gsfFK8sbIxzgLLQ4E0uWA7DIHE3gBe539y1ciRtRrq3sVYRxALpra5JVMkjBi3cnqCS0IVxcEtpEEqZknSVMOxIHqmn4klCWhhCZLQoHiIQ7oXiMkNxJ6pxuICipFQYytgMnhyVQA4hONxBRh4BrMlJUy3EBOhwKLIglSIUlQhXBjT4AVEdEQTt1591PUbMMW2KN8jg5wY0uIaLJ9B6qthY4EYr47kfwwSbANgt9dJ5i+y5y6Jkcjo42hrdEZDRsBRLTX0RluJ8eJsrWPYHX5XinD/sn2tp11vVX6dle9qiUaEwVxkTnM8HqMT2izHK13wILXfQ38E/iIuqfjfaVzbUZt6gfKKX0mZyHKGwsfovzyB5vvqBWgYwe11IAv0UaSPopMB2VeRnPq7jGAxxFfyKgUp8x2UVrLKW/cus4GY5houq7bhmg3pFiwD2B3Kda1cSy170fwiATuMbxElAgdioGGhpornpaPkApYbakRQBqEEniFwsZjwvdZTh37PhhsU6bxS4Au0N00fN1JvfmtoVzS013PUrIp4PcW/rIJ9ohSJSmnzgJGcQwCY4Vw+UDmo75iU2hLRorjz8V2TTnk80lIpCTGBQIlJV0AuhGVULIEbSJ7wD2QpiVuEHNXKsKXJjHZFsmcWSChSzhwuThVW0ww4kZKCnjhSuDAVWDL3AxW4ghOtxI6qOWHskpTJEEqDJrXgrqlABXbZyEQeAa/lJq4fGCmm4ruE62UFHkGDtIjBBaU/HLa6ItMPhrcIcY6l8Hudzs6pMMea6jkvY81w0U5T3zJ7YnWI5JMOzqifcgLt7qCnvmV7YhLLSYYwuTjIr3Ke5K8Z7lg7eojW1ySpp2IHTdMunJULAdSgpMkvkATD8R2TYYV0MOUO4nqGFA7jbnk81ypIwvdONgCraTD3qJB0rtsB7KcGhKiCQfNIgwhTjcIE+hFsEA2EzgRAdF0AlQiwIBYwQhCuVuiIQhQdSQQhCqSCQoQikgQikiEBhCI6IdlHkYEIS44RpKhCGHO45D3UwFCEaRLxqYdUP5BKhQyov5vgiMWTaEKCVFkdQUQuJ5pUKnhLFjbakiMdkIUWFOkFCE2JMVCEK4MEIQpKghCFIQipEIUkMEIQpBn/9k="/>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sp>
        <p:nvSpPr>
          <p:cNvPr id="34822" name="AutoShape 6" descr="data:image/jpeg;base64,/9j/4AAQSkZJRgABAQAAAQABAAD/2wCEAAkGBhQSEBUUEhQUFBUUFBQVFBQUFBQVFRQUFBQVFRQUFRYXHCYeFxkjGRQUHy8hIycpLCwsFR4xNTAqNSYrLCkBCQoKDgwOGg8PGikkHiQtKSksLCkpLCkvLCwsKSksKSwpLCwsKSwsLCkpLCksLCwpKSksKSwsLCkpLCkpKSwqLP/AABEIAMMBAgMBIgACEQEDEQH/xAAbAAABBQEBAAAAAAAAAAAAAAAAAQMEBQYCB//EAD8QAAEEAAQEAwUGBAQGAwAAAAEAAgMRBAUSIQYxQVETImEycYGRoQcUI0JSsTNiwdEWcnOiFcPS4fDxJGOz/8QAGwEAAgMBAQEAAAAAAAAAAAAAAgMAAQQFBgf/xAAuEQACAgEEAQIFAwQDAAAAAAABAgADEQQSITETIkEyUWFxgQWRwRQjofAz0eH/2gAMAwEAAhEDEQA/ANs47KO2XWCKrsu5ztQNE8vgkkfpF0PX3r5j3O+JFvdKgEnevihJIxNA5haW0iRVLnVotJaRSTEW0trlCkkl4Z2yetRMO7dSbTl6mZ+51aNS5QigTrUugU2lBUlR0FFrjUjUpKxHLXL37LnUm53eVUTxIF5jBcuCUlpFnmwKBFSpAlUlxQ5LqXCFUrE71IabXCewzeqJRzKbgSU0bJUgKLWgZmTEW0WuUK5eJ0lXFoUlYkObCWbH/h6+5SA0VSGvvoUqoQ8zksFe9Q3NoqcmcTH1QuIxG5xIyEISY+CEIUkgkQhSXO4jupiggqa07JiRFgioQhMioJQUialkpXiVH0KIzGKQx9qypEmJ0SmMRJsnZTtapcVjORabB3BCrZuENBkyY59IbJaqJcbtv0XOFx4PskH3KeA4zNQEvAUoTGHlsJwuWcjErE7JQmmkp0KjJABTY20Exh2b2pFpiCIsPtBKkSpkVBCEWpKghCFJI0YhYPZdELpIVBJEQUIVy5ClZRXClzx2FEJSGGDNSHIghFoBVQ4IQktSXFUuA7KD4ilYZ3NEvcVZ1JCFwJgunPTsEzPFcVUZtm/hg/hvcBzIqv3tPYrFqmzDNGsG5snk0cytdFJJ5GYypdzdZjEXEkbjuHMHcjb5haXATamgg2DyIWGw8G7nOAAdvp7K34QxJa2QflDvL/Va9TQoTKzfqNMqruWa1x2Xn+ObJh5nNa6mEktv2a516FaybHLL5njXGUtADxVkFK0ikHriK0ed2MZEakxMrxXkAPUbrg4MxgPZYI/3d05hcA2QF0LixzebCdvcncNidTS07EdOxC3bl6A+4nUG3oCXmV4sPYCOoVgszkGI0lzOzrHuK0jJAQuHqa9lhAnNsXaxEXxE40Jt0gG6cw0gJ9yzbSeokmTo20F0qjDcUQyTeE0mySA6vKSOgKt1oepq8BhMzqwPqELQhCCDBCEikkVIi0KSYipF0VyVQgiIhKmcXiAxjnnk1pPyCYqljgQgMx0qDiRR96ykePxLGNxGtz2vc62OJLaB6Dp1+SuIc4bM3U013B5g9lrv0D14zNZpavnsSdGhzd1FixfdSWyWueykQoSyUFl8fxvBG8sLnFw5hrSfqtPIe/JZrLp4oW6HGNkoc7xC4NDnkuJDw53tNIIql09Dp67ELOCcewmd3feFGB9TIsf2h4axfiDfe2ch32Kvsv4rw0xAjmZqO2l3ld8nVaajxbX+yY3e7Q5Qcbw9hph54WA/qjGhw9fLsfiFpfT6Y8FWWEUtI4wZdnOImvp0jQfn+yi8ZjxMPG1r3ND5o26mEg041Y5LHS5bJl7xM28RA07tPtsHf4d+XuWkzHNGYjDwSRm2uxEJHcebcHsQtNOlWu1XTkc8/WZbyu3HIPvK2ThfEN/hY+Sh0kaT+xKp8wjxOC0ySvima54aavXv7wKW7miNlZnjvBPfhmhjHPIkBIaC41R7I9PqmewK2MH6TQ9XhTehOY9CHTPLWnS0e07rXorN+JjwzQwWSd6G5J7lZHC8VthebY9t1qa9vI/BWGBzVmIl1B7S6tmbggfHmpbpnzk/DOh5UvYLuGJaSZlK72Whg7nc/JNwYdrbJNk8yeqTHSljCR0TEAiLQXyNc4706QAD4WlhSFyBxNOa6R8o7lsn45c32dNEjlaXX/8AIk9aKZjxrg8sj8MgC/Ly+aR8pc4uaKkaPMz9TR1aq8bb9x9xCXJbd7ER2Z5jkEg5cnAduhVtBmYIBBsKpbiw5uyrZbY62GrO46FA+mFvB7gWVeT7zVYnM2geYgKrx2cl48OJ2x9t3p2VLisW4yWdi01X6SOm/qtTw3xMx7mxSxN1EgNexg3P8w6e8J2n0SIRu7iSgqG4jMWbKNGCjlYPPG7xfWiR/QAqyj4ygoXruhYDCd+y0GnaunZZfN81lkmOGw7dJGz3kVQ7jsPXqtus0tTqGsPUxpZ5zhh9fsJd5bmkc7S6Mk0aIIog+oUtQcnyluHj0gkkm3uPNzlPXkbNu47OpnsChjt6haRCEECCEWhSSdJClXKoQRKriSCV0B8EnUDZANOc3qAe/wDZZ3K8LFP5H4idr+RY9/P0F8/ctuslnT4/v7C/S1sbQ+R3cjcX3PJdr9Mt9XjIm6hyVKD75miOTsMIh30tAAO17db7rD5/HhYiWxa3yfmOryNPwG5Vm/7QKl2j/C5WT5z/ADDp8PqqfO4IpXmSAgh3mrkQTzaR0NrvWupHEPSraG9RODzGsvzYgU6yB15kD19FfRZh5QQbB5Jjg7JvEinLh7X4Yv08x+tfJVDw6JxH5bILexXN1GiDgMO5pKrYWC9iX0mZXss5LE2SA6gHUdr7X0XD8Y52w2B2vqVExeciPVE2N7tOziBYHdTTaV6xxBxXWv8Aexz85Zz5PAzwi1lahu4FwddDcHoVdYB587HHUY9BDjzdG8W0u9RRF9aWT/xZGWNY6KQ0ANxRvuKWnyOF5D5ZGGPxBG2NjvbEcYNOcDysn6I7EZaT5e/aYd9QdfF+ftLKKHVsRYogjoQdiCvOpmPwuNMDLLGzNlDO4BDhXwoL0mGWrWCzECbNnVuGsokejQP3KX+n2EM+esQNXWHdB9Zft4zYCdUUzd/0g/sVOwPEMMzgxjyHm9LSHNJrcgWOazeIxZgNuF3sB+s9KHdWuR5XPLKyfENEbY9Rjj/OSRQLx+UD139Ey2ihULnj5cwrWatwgIb58S+dE+t9weh3HyKxnHUTYXYeVjGteHk21obqAo0Q2u5+a9AdVbrHYvFR4vNIIhTmQ6nO7FzRqr/aFj0Fj7ix6AOYvVldvAwYYPhKTFASYx7o2kAthj2dR3Gq9m/In3KyZwNgwK8DV/M6SS/9pA+i0EjhfvVTxTnv3SAyAanEhrQeVnv8AlLrNRdZsQ4z0BKNaqu5+ZVTfZ3BzhfNC7ppdqaPgaP1VLjYsTgpWuxP4kXITMHL0d6+/wCq1vDmdySjTMwMk0h4rk5hNWL5EHmFb4jDtkaWvAc1wpzTyIKY2rtps8d/I/3oy1zjdUSJ53HiG6nFptp3ae9q2yPAeJMzVvbga7AblQMky6DDZg/C4j2HeeB5cW8+TT03H1avR8Hk0UbtTG0aq7J2K7VdIOGU8TauvTx9eqYrjTKdGIDmjaUXt+obO/ofikyF8eHf4kp9kWB1LjsA0fNb3F4FkoAkaHVuL6FZvOjg4naPDiMp285dpZ21kXXu/ZG9W07swadTuTYQcyqk42xDpdTB5AD+HVgtG5Ljzv1UhnEDH4mKaMFrnfhys58+RB6j+yssg4YLHF8nhuD2keT2adsa25UqnEZC7CHxPFjbV6AW6nHtQPX1SrK2as594xPCW2jvH7zdpFXcPYySWBrpRTiTW1W3oaVkvHuuxis57LtYiIm5pa96WWWveojjaQzYhomeYakJKQl5MdtElxTWE4FBCkwzXzTFaZ2TE7kOxIFkA0O56BeevhfjZjqdEyTlpdbTt05b1816KshxfobiIXObQ9p7gN3UfZ9Tt9V1/wBNsUWbSO5p0b4YgdyRjOEB4EbdTGujB1OcLbz1E79Lvn0UPLM4wjX6JGQkjbxmRUxx9Qdx7+Sjv44L3ObJEDC4adI9sDvZ2J9NlVYHLBJOwMNsc4Xf5Wjc38AvRFwCNsYldhU+SenQRNa0aAAOY0gAb9dlW55mcWGZrewOc69IDR5j6mtgqrOuN2xu0QAPIPmcfZodG1z965mzqLHQFlaZRuGOPMjnpd12TzYp4HcxJU4IZs4My2Jzp0szXvoBrgQxopoF2QB1Pqr7L83igYWOd4dve9sm+iUPNglw/MOVHssRiMe1hp7ZI/SRhH16rqDNWHYPBHa9vkVmesupVwcfSa7VS3BRhkfOehMzaJ9FkzCfR7b/ALp13zvrzWDiwsb93MFd65KywvDTDydIwfyuIBXPs01a9sfzA221n4R+JpSVkM9yM4W8Vh5H3f4jX6TqDnb0QOV9PqrL/gczTbMVJ6B3mH1tQsdkGLmpkmIaY7BPlAJr0DRaPT7K24cY9+Im8u4+A5HUlcLP+8F2Ke0WCI4hzDKbb3D+bcC1rMOK3WVwLJ8E3w4Y2zR6i6yS11uA2PTopX+Lng/iYWUf5SHfvSVq6nvsypBX25i6bAieoHPvK3O81mxeJdhsO7w2M/iP+h37XtQ5qdleRRYQwyNslshZK8nctlaW6j2AcQqvguNxfiJHNcNcmxcKv2j/AFWqLQQWuFtcCHDuCmvaKm8Q+HGD+RLTT+SryH4vaW74t91jvtMgc7CtcNwyQF3uII/eh8VbYfMzDUc58nKOY8iOjZD0cOV8jSsZ4w5tbOa4bjYtcD07ELm1q2luDkZH8QiPMhX3me4ZxrZp2Fh1CPDv1kdC940j6fRawClAwuGjgaRHGyMHchjQ2z690T5w1jS5/lAFkk7BTVE6m3KDjqXVW1akt95iuP47x2HA5kV8NRXoXDcPhYVut21F1uOwb8eQXl5x/wB6xxxBsRReVnr0Feu5Kvc4zSedoAY5kTQKaAeQ5F3f9l362FKKrdgSU0tapx0TN7gM3invw3h1cxyPvo716rzfN8rdHiXxj9Vg92ncH5FQIpnMcHNJa4ciDRVlj8+fKBrA8QDSXjYlvSx35qWWbxN9OmNT5HUu8BnzMHhwwfiSOJcW3s0Huemw5eqax2bwzTQzVyIbJG7cjfYjoRv9Fl4oS4gAEkmgBzJK3HD3CIjqSYW7mGdG+p7lZtRqxXWQ0Jq66iXPc1DSkklpcySUFEMlleSZpzVTJzO3OtIktKEmP6ghCFUmYiS0qREJUkwzd0YvBMlbpkaHD16eoPQqMn48RXtbepTUcg8RZBU5WYvO+DHx26K3t7fmb/1BRMJk2luqRxbYotb69D3W5kzqK6s+tA181AGXav4b2OHvogeoXYr1Vm3DfvN1d7FfWJkZcja4EwuuubXft6fFT+HcGGiyPPqo2NxR5K6xrGt0tbRdXmI+llRw+jfbdOF5aEX3pG8SD4R/0v8AlrnIeHcPJg4DJDE78GMklgv2bJJG6scIGPtjtiGkV+qM7B7e4qgexBWTz6TMhCMJh4LYG+H48ZsvZyA3P4ZrmmDe7GoNt5zknHH0nHsKjDY9sfmO5FwphMRC6RrXtuaYMLJHCmNeQ0VuKpd4bhwjEyQR4vEM0Rxva0lsmzy4HnWwIHzV9w5lf3PBxxvItjS55vYOJLnG+w7+iyeRPfjs2lxUUhZFCAywL8RtUG0ehon5I0td2tbd6B0Tz9ovO0L8zOuJMdicv8MukZiBIS0Dw9BaRVWQd+f0VleOb7WGjf8A6cwB+TlcY/KmTlviN1Bjw9v+YFMcT8QNwkJIt0sltiaATbztZPKhdpSX+UIioCx74/6mkmyvJLce0pcPxKXttuFxThZBLY9TQ4GiA4bGinRxREDUglhP/wBsbmD58lT8OZrmkWHa1mGZPEC7ST7Qpx1N8rh+a+YWpyHipuLc7DzQuhla2zDILDm9S2x9CtOoqFWSFBA+Tcj8QK9WzYyf3EcikDgC0hwPIg2D8QulTZzl33B7ZotoJHhk0W+lhd7MjO2/MK5Cxsq8MpypnRqt3g+xErMVjpg57RhXyxtcWFzHNdZABI0Hf8wVXgpC6UxwGfCvA1mKQEDnzDHAiltcsb/G/wBeT9mrP5tkmJ++feIBE8eEIy2Rzmu2cSa2r6rUt6q7VYAx0T1/mcw5fDt+cSuxjcwHsvY/10t/qog4anneDipXObfsjYD+3wCtxmmJa7S/ByEgAnwnteKur+abdxREPLM2SGwf4rHNBobgHqmBrgPSB+MTQq0Htj+ZBDY48QGgARsNADkDW59d1bx4p7phoOqPr5aAHv6lMYXNMGSND4gfWgf9yuGkEbUR0rcLPazD4gfzOkrJjCymzDKtUttAFiyegPcDunf8MeTVTuXtbfOuys3t2Kmvw3jMYWOFtaGuaTVV1Sf6hhgQ2t24E54WyiJjdQ80g5kj2f8AL/dX73UqjBOZBet41Gtm2aAUr70H7g2Fy9SzFixnPtDO+faLI6yuAF0hYpfUF0kAUiLD91WMwCQIzSFO0oR+OL8sgObS5U8tsKNJAQqK4hK+Yw9pI2NeoVfNBI3dri4djv8ARWSKVpYUMarYlHPO52xYAe4YQUowR06nDQ0c3OG59w6q8UfMIPEZput7C2JqskAiOFntKJzxRLCTVWCKsHbaiumwOd6JzBYctlDZCzRe++3zAslaaPA6ZGtjLS0e3q630O3bkAukF3ciJ1Go8fAmbjy+wBZ1XbXNNFh7tPRcYyTGxbMfh5a/W1zXfEtoErY43BNjjd4elpO5LjW3oTyXn+fZ6yM+F40ccj+Tnk6Rv1c0Gid6vZP8b7wmA34zOYrFzuziUWfux850zU6Ebviw7tGquhLt3cld5FnmGw7C+KJ/hyhhHhs1aCxulzXi7BsFNY/DOmhAhm0G71sIcDXqDyVPjM4ZgYmxMd4kpdvfdzrc51cvctmPNV4iv4HE1Pp1Rg2ePmZO4i43vE4U4VznaS8zRljm+QloIcDsdgT1qlpM5GGxmHdGJYnBwOnzs1B4HlIBN2CvK5MziGaeIK0a9yOV1pJ92rdegyZHh5BvGzfqNj8wg1FFdPjwCMe4/mKpR7t+CDJn2exEZdFe+8n/AOjv7KhkdfEbK6M3r/RKaxOSyRygQBzYiB/DlcxzHDm6rp3RVGYY37tj3SOlkdN4TTHK7S8g0WlrwdtOm+hV06dXssdWyXB4+WYm5XrUBh0Zv/tBI/4bN6Bh+PiNUPKseySJulzXeVoNEHeuRWVdxPiMxgdANBDtIeTE5paAQQdTTp3o7JeHOE5sPii7UPC81USS4H2bHp/RKXRrTR47G9QJImrT3E2ZVcg8S+z2Nuprg2R8ryGtbG9zS+h1rsOqvuGMBNFG77w8uLnamtc8v8JlezrPP1UOXMI4JWySXXhaGlrHPpxeS+9PLYN3Wf454sjljihjm8skn4tB7SGCtjqA2JP0QvTbqAtK/Ce2i7HVGJ6xxiSMfxBrzVhw7g+OJjmS0fLJduc1p/M4AWPULR8RcPMxkGixvT43djzB9xH7rzfIcwa6JrRG8PbINBibu54Nggj83f0XqeRxSNiqQBpLnFrAb0McbawnlYs8vcg16f04Rqzhl4H1gqAeCcg8/aR82y2HwnOkjjcGtLiXMab0tvc16LM8F4dwwbDv5i4gehJrbspXF+cfeXjA4Ygl5H3iQbtiYDu2x1/9LYYbhQMaxkTh4YaACeYAA7c1VaXHT4bsnP2H/sguFdmV9pQNN0OVkC+y68FpdpBcHchqqiR025K2lwTXuLI9yL5n265keqhvy5wkAeTsA6ibI32BWVsqpY9CdKrUrZwZBLdJ8zfeDY/ZSI5Xu2jaG+oH9SrUi0Bc9tTuHUd5BicwRlo3cXe9PNbaSKO1MjYAsuCxzMrvEhgrmn1yClCYBiZWJMVCEIouIAhKkQiXGpILUZzSOanFI5toGWNWwiQVxIpEkFckyQl9GaAQRKzTcrR5djZ1kBtdbtXePw0cceqNzbdvqc6yR2aVXyYUHoiDDURZJDdmjcad76Lp1atFrKkRNte/Bz1Ekm1Qh050RRt3JcW2L2c49BuKWH+0KDBGCNzpHlznO0PjcZgGir2ceXIe1stVxplGJxOG0YWQNJd52khuptezqA79CqTLPs9AwQixHhveNejZ34cjv5hVjYei6WktrQC535z0Jity3oAnmWYYF8Q1wmYwOFte5pZYO24BIG9jmqdzr5rc5dk+JY2TDyxXFIa1BjraaBa9u2zLrf8AbdVbOCJTKWa49FAiW7adQ1NbQ31EdF6ZL0GckTAwbrmZm1ocn42ngaG2HtHIOvYdgRuoOfZG7Cy6HEGwCCDYIPPf0Nj4KsTiqXLyMiWlr1HKnE2k32lyltNjYD3JcfoovDvDs2ZYgvefLZL39TpryNHfkPisqtz9l+NnEzoYw7w5Wu1EWAxwHlfqo6T0+Ky3IKKmaoAGON73sBYciP5hw3Pg8UJMLGPDqw3z0Nt2vJ3vturLF5vimFpaxhDnAaH6o5GW3V5wfy1Zv0WswsuJlmdHJBpZCWmKZzydbhQ2IoG972VBnWRyyY4zRPEcrg6qaADp0gtfZ8w3IJC5C6lWIW7GQO+5orL1/wDGTM7xjiMV4AcXsMbjpd4JNelk70dx2NLBueepK9X42yonAOkkjYJhotzCa0tdW/TqNl5riclmZGJHRvDHbBxaQLq63XU0FyPVxjvEz6oMXyZo+EeNm4SEtLAXtLyy7pwk02CRu11tG/Ig0ncXx/i8Y8RN/CY8gObCDqIJ38xs8vcsW1hJoAknYACyT6L2/gPIPu+EjJa1xlGsvaPMNQsB3U0P6pevanTjysoLdCDRub0g8RrhtseDcIhhnO1eYyXqaa6ud1PoR1XoTc2b4XidLqh6rOYmIDVzGnmaofA9VD1uGwvTdkevdcIa0nmdBqAw4mgfiQx4kbHTXHdwog/Tyn91Bnke+a3gAgWKaAdJug48/mrPI54wxwDnGvM7UKqhew6BV2JmDpdTA8h5FhzarbYg9vRDqT/YyG79oWmBVyCItJ6LD3zTkWH7p9cILNDv7CctbXJdIRSYBEmKCi0aUlK5UW0JEKpJ2EqRCggxUiEK5IJqSAFOoQkZlgkSDIyua4BU9w3qtu6jT4c8x8kBWOWz5xh+LEYLnGmgW49AO5UmOTWNTXbEeUjkdVUSOqg43EaGFxa59V5WC3GzWwXHjtkDmAB1ENe1wcALomj3APRMQHGf8y2UHqP4nB14jxpDntLHk25pFU1zmnr3HbqsdknC+Iw8jvAc1zWyEPieAGE6WEOZdlrv2C1GdcQxYZsbXse/xToDWDVtyN78t1JyiNodKRQ1PBNGx/DZVfBdKq62uot7GY2Qbp5Z9puRBk8IijrWHDSwOIL7DjpB5+10WJzHKZYHASscwkWNQqweRXtHEk7jmeCZ4biG6zrrykubyHatP1VjmuQRztqVjHOrTZHKyLo8wurX+qf06Vq4yCP5iDpvIWIM8Fy7AOlkaxv5iAT0aCQLPYbr3vh4iFjIDG6PSSxpDCGv0c3UOQPOzzWR4VylrYJg1rQ4YkNuvNoEjPLfbbkvSwzlt9eXw6pP6prBb6McCFRVt5Mrzi2QQulc3SLcSGg7kX7INc66KqweJZiHxTBjmA+JTX2HEkNskcuhWmewEbgEeotV80VuB/SSfmCFxDcoBGOT7/iba15mc4/lLcC8Bhdrc0bflFg2fTavirjBZYJoWiZrXRlsZawt3FAGnA7dAnsVhPFY5hHtNI+YU3LX3Cy9jpG19tj9Ua3YoVV7BP8Av+JLB6jn3EwGTcOxQ5tLGGM2w4kbtYa80SW3yW34egrCwg7VG2/fpCbfw9GMQ/FDVrMRjIvy0B0HO1zlzg/DwOI8wjaQeotoBWnV6jy1g5+X74mepMHEm4lwOyhnDi05M+hdXXP3dU3gsfFK8sbIxzgLLQ4E0uWA7DIHE3gBe539y1ciRtRrq3sVYRxALpra5JVMkjBi3cnqCS0IVxcEtpEEqZknSVMOxIHqmn4klCWhhCZLQoHiIQ7oXiMkNxJ6pxuICipFQYytgMnhyVQA4hONxBRh4BrMlJUy3EBOhwKLIglSIUlQhXBjT4AVEdEQTt1591PUbMMW2KN8jg5wY0uIaLJ9B6qthY4EYr47kfwwSbANgt9dJ5i+y5y6Jkcjo42hrdEZDRsBRLTX0RluJ8eJsrWPYHX5XinD/sn2tp11vVX6dle9qiUaEwVxkTnM8HqMT2izHK13wILXfQ38E/iIuqfjfaVzbUZt6gfKKX0mZyHKGwsfovzyB5vvqBWgYwe11IAv0UaSPopMB2VeRnPq7jGAxxFfyKgUp8x2UVrLKW/cus4GY5houq7bhmg3pFiwD2B3Kda1cSy170fwiATuMbxElAgdioGGhpornpaPkApYbakRQBqEEniFwsZjwvdZTh37PhhsU6bxS4Au0N00fN1JvfmtoVzS013PUrIp4PcW/rIJ9ohSJSmnzgJGcQwCY4Vw+UDmo75iU2hLRorjz8V2TTnk80lIpCTGBQIlJV0AuhGVULIEbSJ7wD2QpiVuEHNXKsKXJjHZFsmcWSChSzhwuThVW0ww4kZKCnjhSuDAVWDL3AxW4ghOtxI6qOWHskpTJEEqDJrXgrqlABXbZyEQeAa/lJq4fGCmm4ruE62UFHkGDtIjBBaU/HLa6ItMPhrcIcY6l8Hudzs6pMMea6jkvY81w0U5T3zJ7YnWI5JMOzqifcgLt7qCnvmV7YhLLSYYwuTjIr3Ke5K8Z7lg7eojW1ySpp2IHTdMunJULAdSgpMkvkATD8R2TYYV0MOUO4nqGFA7jbnk81ypIwvdONgCraTD3qJB0rtsB7KcGhKiCQfNIgwhTjcIE+hFsEA2EzgRAdF0AlQiwIBYwQhCuVuiIQhQdSQQhCqSCQoQikgQikiEBhCI6IdlHkYEIS44RpKhCGHO45D3UwFCEaRLxqYdUP5BKhQyov5vgiMWTaEKCVFkdQUQuJ5pUKnhLFjbakiMdkIUWFOkFCE2JMVCEK4MEIQpKghCFIQipEIUkMEIQpBn/9k="/>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pic>
        <p:nvPicPr>
          <p:cNvPr id="34824" name="Picture 8" descr="https://encrypted-tbn3.gstatic.com/images?q=tbn:ANd9GcT14H2bWAaTdB7KyxWBFl3Q8TRmdxLVicq9iMaJrpPac1SBJ46n"/>
          <p:cNvPicPr>
            <a:picLocks noChangeAspect="1" noChangeArrowheads="1"/>
          </p:cNvPicPr>
          <p:nvPr/>
        </p:nvPicPr>
        <p:blipFill>
          <a:blip r:embed="rId2" cstate="print"/>
          <a:srcRect/>
          <a:stretch>
            <a:fillRect/>
          </a:stretch>
        </p:blipFill>
        <p:spPr bwMode="auto">
          <a:xfrm>
            <a:off x="323528" y="1700808"/>
            <a:ext cx="1584176" cy="2428875"/>
          </a:xfrm>
          <a:prstGeom prst="rect">
            <a:avLst/>
          </a:prstGeom>
          <a:noFill/>
        </p:spPr>
      </p:pic>
      <p:pic>
        <p:nvPicPr>
          <p:cNvPr id="34828" name="Picture 12" descr="https://encrypted-tbn2.gstatic.com/images?q=tbn:ANd9GcSsVgQgaiqBqHS9EgU6qtzmRESYS9-AvSJhRmAdsa345-7moPg-"/>
          <p:cNvPicPr>
            <a:picLocks noChangeAspect="1" noChangeArrowheads="1"/>
          </p:cNvPicPr>
          <p:nvPr/>
        </p:nvPicPr>
        <p:blipFill>
          <a:blip r:embed="rId3" cstate="print"/>
          <a:srcRect/>
          <a:stretch>
            <a:fillRect/>
          </a:stretch>
        </p:blipFill>
        <p:spPr bwMode="auto">
          <a:xfrm>
            <a:off x="3347864" y="1772816"/>
            <a:ext cx="1876425" cy="2438400"/>
          </a:xfrm>
          <a:prstGeom prst="rect">
            <a:avLst/>
          </a:prstGeom>
          <a:noFill/>
        </p:spPr>
      </p:pic>
      <p:pic>
        <p:nvPicPr>
          <p:cNvPr id="34834" name="Picture 18" descr="https://encrypted-tbn0.gstatic.com/images?q=tbn:ANd9GcTP9R5HvCe17xQs1VZQ2aGJIUuYF4GR6JXdCnbbrmTwXvCNMxkB"/>
          <p:cNvPicPr>
            <a:picLocks noChangeAspect="1" noChangeArrowheads="1"/>
          </p:cNvPicPr>
          <p:nvPr/>
        </p:nvPicPr>
        <p:blipFill>
          <a:blip r:embed="rId4" cstate="print"/>
          <a:srcRect/>
          <a:stretch>
            <a:fillRect/>
          </a:stretch>
        </p:blipFill>
        <p:spPr bwMode="auto">
          <a:xfrm>
            <a:off x="6732240" y="2348881"/>
            <a:ext cx="1728192" cy="2016224"/>
          </a:xfrm>
          <a:prstGeom prst="rect">
            <a:avLst/>
          </a:prstGeom>
          <a:noFill/>
        </p:spPr>
      </p:pic>
      <p:pic>
        <p:nvPicPr>
          <p:cNvPr id="34830" name="Picture 14" descr="https://encrypted-tbn1.gstatic.com/images?q=tbn:ANd9GcS0h6cTyz-UwDi7irUnJDB5lu9yrnkGYXdX79zf6estMZ_JE9fI"/>
          <p:cNvPicPr>
            <a:picLocks noChangeAspect="1" noChangeArrowheads="1"/>
          </p:cNvPicPr>
          <p:nvPr/>
        </p:nvPicPr>
        <p:blipFill>
          <a:blip r:embed="rId5" cstate="print"/>
          <a:srcRect/>
          <a:stretch>
            <a:fillRect/>
          </a:stretch>
        </p:blipFill>
        <p:spPr bwMode="auto">
          <a:xfrm>
            <a:off x="5148064" y="2132856"/>
            <a:ext cx="1656184" cy="2351535"/>
          </a:xfrm>
          <a:prstGeom prst="rect">
            <a:avLst/>
          </a:prstGeom>
          <a:noFill/>
        </p:spPr>
      </p:pic>
      <p:pic>
        <p:nvPicPr>
          <p:cNvPr id="34826" name="Picture 10" descr="https://encrypted-tbn2.gstatic.com/images?q=tbn:ANd9GcSqqYGe6E7oCJEu2tDoDZvOQe0EOvGG2iTkVUEpzC0Whco49Gd_ZQ"/>
          <p:cNvPicPr>
            <a:picLocks noChangeAspect="1" noChangeArrowheads="1"/>
          </p:cNvPicPr>
          <p:nvPr/>
        </p:nvPicPr>
        <p:blipFill>
          <a:blip r:embed="rId6" cstate="print"/>
          <a:srcRect/>
          <a:stretch>
            <a:fillRect/>
          </a:stretch>
        </p:blipFill>
        <p:spPr bwMode="auto">
          <a:xfrm>
            <a:off x="1763688" y="2132856"/>
            <a:ext cx="1876425" cy="2428875"/>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a:xfrm>
            <a:off x="457200" y="980728"/>
            <a:ext cx="8229600" cy="5145435"/>
          </a:xfrm>
        </p:spPr>
        <p:txBody>
          <a:bodyPr>
            <a:normAutofit fontScale="92500" lnSpcReduction="10000"/>
          </a:bodyPr>
          <a:lstStyle/>
          <a:p>
            <a:pPr algn="just">
              <a:buNone/>
            </a:pPr>
            <a:r>
              <a:rPr lang="he-IL" dirty="0" smtClean="0"/>
              <a:t>	אנו </a:t>
            </a:r>
            <a:r>
              <a:rPr lang="he-IL" dirty="0" smtClean="0"/>
              <a:t>נעים עתה אל עבר עידן חדש. כאשר נעשה הדפוס לאמצעי השולט בציוויליזציה המערבית, הפכה התרבות </a:t>
            </a:r>
            <a:r>
              <a:rPr lang="he-IL" dirty="0" smtClean="0"/>
              <a:t>האור</a:t>
            </a:r>
            <a:r>
              <a:rPr lang="he-IL" dirty="0" smtClean="0"/>
              <a:t>א</a:t>
            </a:r>
            <a:r>
              <a:rPr lang="he-IL" dirty="0" smtClean="0"/>
              <a:t>לית </a:t>
            </a:r>
            <a:r>
              <a:rPr lang="he-IL" dirty="0" smtClean="0"/>
              <a:t>לחשודה. לשמוע, אין עוד פירושו להאמין. מעתה לראות ולקרוא משמעו להאמין</a:t>
            </a:r>
            <a:r>
              <a:rPr lang="he-IL" dirty="0" smtClean="0"/>
              <a:t>.</a:t>
            </a:r>
            <a:endParaRPr lang="he-IL" dirty="0" smtClean="0"/>
          </a:p>
          <a:p>
            <a:pPr algn="just">
              <a:buNone/>
            </a:pPr>
            <a:r>
              <a:rPr lang="he-IL" dirty="0" smtClean="0"/>
              <a:t>	התרבות </a:t>
            </a:r>
            <a:r>
              <a:rPr lang="he-IL" dirty="0" smtClean="0"/>
              <a:t>האלקטרונית תהפוך את ההיסטוריה המודפסת לחשודה. הדורות הבאים עלולים להטיל ספק באמיתותם שלמאורעות שלא תועדו בסרט או </a:t>
            </a:r>
            <a:r>
              <a:rPr lang="he-IL" dirty="0" err="1" smtClean="0"/>
              <a:t>בווידאו</a:t>
            </a:r>
            <a:r>
              <a:rPr lang="he-IL" dirty="0" smtClean="0"/>
              <a:t>. טלוויזיה וסרטים עלולים לתפוס את מקומם של ספרי ההיסטוריה </a:t>
            </a:r>
            <a:r>
              <a:rPr lang="he-IL" dirty="0" smtClean="0"/>
              <a:t>והמוזיאונים.</a:t>
            </a:r>
          </a:p>
          <a:p>
            <a:pPr algn="just">
              <a:buNone/>
            </a:pPr>
            <a:endParaRPr lang="he-IL" dirty="0" smtClean="0"/>
          </a:p>
          <a:p>
            <a:pPr algn="just">
              <a:buNone/>
            </a:pPr>
            <a:r>
              <a:rPr lang="he-IL" dirty="0" smtClean="0"/>
              <a:t>	</a:t>
            </a:r>
            <a:r>
              <a:rPr lang="he-IL" dirty="0" smtClean="0"/>
              <a:t>בסוף </a:t>
            </a:r>
            <a:r>
              <a:rPr lang="he-IL" dirty="0" smtClean="0"/>
              <a:t>נמצא עצמנו אומרים: </a:t>
            </a:r>
            <a:r>
              <a:rPr lang="he-IL" u="sng" dirty="0" smtClean="0"/>
              <a:t>לצפות משמעו להאמין.</a:t>
            </a:r>
            <a:endParaRPr lang="he-IL" u="sng"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ובחזרה לפוליטיקאי...</a:t>
            </a:r>
            <a:endParaRPr lang="he-IL" dirty="0"/>
          </a:p>
        </p:txBody>
      </p:sp>
      <p:sp>
        <p:nvSpPr>
          <p:cNvPr id="3" name="מציין מיקום תוכן 2"/>
          <p:cNvSpPr>
            <a:spLocks noGrp="1"/>
          </p:cNvSpPr>
          <p:nvPr>
            <p:ph idx="1"/>
          </p:nvPr>
        </p:nvSpPr>
        <p:spPr/>
        <p:txBody>
          <a:bodyPr>
            <a:normAutofit fontScale="92500" lnSpcReduction="10000"/>
          </a:bodyPr>
          <a:lstStyle/>
          <a:p>
            <a:pPr algn="just">
              <a:buNone/>
            </a:pPr>
            <a:r>
              <a:rPr lang="he-IL" dirty="0" smtClean="0"/>
              <a:t>	ידועה </a:t>
            </a:r>
            <a:r>
              <a:rPr lang="he-IL" dirty="0" smtClean="0"/>
              <a:t>האמירה: </a:t>
            </a:r>
            <a:r>
              <a:rPr lang="he-IL" sz="3500" b="1" dirty="0" smtClean="0">
                <a:solidFill>
                  <a:schemeClr val="tx2">
                    <a:lumMod val="60000"/>
                    <a:lumOff val="40000"/>
                  </a:schemeClr>
                </a:solidFill>
              </a:rPr>
              <a:t>"עשית ולא פרסמת – לא עשית". </a:t>
            </a:r>
            <a:r>
              <a:rPr lang="he-IL" dirty="0" smtClean="0"/>
              <a:t>משמע, אתה חייב </a:t>
            </a:r>
            <a:r>
              <a:rPr lang="he-IL" dirty="0" smtClean="0"/>
              <a:t>לפרסם </a:t>
            </a:r>
            <a:r>
              <a:rPr lang="he-IL" dirty="0" smtClean="0"/>
              <a:t>את עשייתך כדי שידעו שעשית, אחרת, כמו לא עשית כלום ולא תזכה בנקודות הציבוריות לקראת הבחירות שלך. וכדי להיכנס לחדשות, מה עליך לעשות ? פרובוקציה. </a:t>
            </a:r>
            <a:endParaRPr lang="he-IL" dirty="0" smtClean="0"/>
          </a:p>
          <a:p>
            <a:pPr algn="just">
              <a:buNone/>
            </a:pPr>
            <a:endParaRPr lang="he-IL" dirty="0" smtClean="0"/>
          </a:p>
          <a:p>
            <a:pPr algn="just">
              <a:buNone/>
            </a:pPr>
            <a:r>
              <a:rPr lang="he-IL" dirty="0" smtClean="0"/>
              <a:t>	אם </a:t>
            </a:r>
            <a:r>
              <a:rPr lang="he-IL" dirty="0" smtClean="0"/>
              <a:t>שר החינוך היה מגיע להבנה עם המורים במהלך החופש הגדול על העלאת שכר בלי שביתה, ועוד לפני שהוכרז כלל סכסוך </a:t>
            </a:r>
            <a:r>
              <a:rPr lang="he-IL" dirty="0" smtClean="0"/>
              <a:t>עבודה, האם </a:t>
            </a:r>
            <a:r>
              <a:rPr lang="he-IL" dirty="0" smtClean="0"/>
              <a:t>זה היה נכנס לחדשות? </a:t>
            </a:r>
            <a:endParaRPr lang="he-I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lstStyle/>
          <a:p>
            <a:r>
              <a:rPr lang="he-IL" dirty="0" smtClean="0">
                <a:effectLst/>
              </a:rPr>
              <a:t>מהו הדבר הבסיסי ביותר שדרוש למי שרוצה להיבחר לתפקיד ציבורי ?</a:t>
            </a:r>
            <a:br>
              <a:rPr lang="he-IL" dirty="0" smtClean="0">
                <a:effectLst/>
              </a:rPr>
            </a:br>
            <a:endParaRPr lang="he-IL" dirty="0" smtClean="0">
              <a:effectLst/>
            </a:endParaRPr>
          </a:p>
          <a:p>
            <a:pPr marL="0" indent="0" algn="ctr">
              <a:buNone/>
            </a:pPr>
            <a:r>
              <a:rPr lang="he-IL" dirty="0" smtClean="0">
                <a:effectLst/>
              </a:rPr>
              <a:t>היכרות. </a:t>
            </a:r>
          </a:p>
          <a:p>
            <a:pPr marL="0" indent="0" algn="just">
              <a:buNone/>
            </a:pPr>
            <a:r>
              <a:rPr lang="he-IL" dirty="0" smtClean="0">
                <a:effectLst/>
              </a:rPr>
              <a:t>אף מצביע לא ייתן את קולו לדמות לא מוכרת שתנהל לו את החיים. בכל תפקיד : ראש עיר, חבר כנסת או ראש ממשלה. אנשים רוצים להכיר את מי שהם בוחרים שינהל את חייהם.</a:t>
            </a:r>
            <a:endParaRPr lang="he-IL" dirty="0"/>
          </a:p>
        </p:txBody>
      </p:sp>
    </p:spTree>
    <p:extLst>
      <p:ext uri="{BB962C8B-B14F-4D97-AF65-F5344CB8AC3E}">
        <p14:creationId xmlns:p14="http://schemas.microsoft.com/office/powerpoint/2010/main" xmlns="" val="28359651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a:xfrm>
            <a:off x="457200" y="836712"/>
            <a:ext cx="8229600" cy="5289451"/>
          </a:xfrm>
        </p:spPr>
        <p:txBody>
          <a:bodyPr/>
          <a:lstStyle/>
          <a:p>
            <a:pPr algn="just">
              <a:buNone/>
            </a:pPr>
            <a:r>
              <a:rPr lang="he-IL" dirty="0" smtClean="0"/>
              <a:t>	אם </a:t>
            </a:r>
            <a:r>
              <a:rPr lang="he-IL" dirty="0" smtClean="0"/>
              <a:t>פוליטיקאי שינה דעתו בתחום מסוים, הרי שהדבר הוא מין הסתם לא רק לטובתו כי אם גם לטובת הציבור. </a:t>
            </a:r>
            <a:endParaRPr lang="he-IL" dirty="0" smtClean="0"/>
          </a:p>
          <a:p>
            <a:pPr algn="just">
              <a:buNone/>
            </a:pPr>
            <a:r>
              <a:rPr lang="he-IL" dirty="0" smtClean="0"/>
              <a:t>	שהרי </a:t>
            </a:r>
            <a:r>
              <a:rPr lang="he-IL" dirty="0" smtClean="0"/>
              <a:t>הוא רוצה להוביל מהלך שיצבור בעזרתו נקודות בקהל הבוחר ולא מהלך מפסיד. </a:t>
            </a:r>
            <a:endParaRPr lang="he-IL" dirty="0" smtClean="0"/>
          </a:p>
          <a:p>
            <a:pPr algn="just">
              <a:buNone/>
            </a:pPr>
            <a:endParaRPr lang="he-IL" dirty="0" smtClean="0"/>
          </a:p>
          <a:p>
            <a:pPr algn="just">
              <a:buNone/>
            </a:pPr>
            <a:r>
              <a:rPr lang="he-IL" dirty="0" smtClean="0"/>
              <a:t>	אולם</a:t>
            </a:r>
            <a:r>
              <a:rPr lang="he-IL" dirty="0" smtClean="0"/>
              <a:t>, מצב כזה מזמין את התקשורת להתנגח בו: מדוע שינה את דעתו? איך הוא לא ראה זאת לפני כן? אין לו עמוד שדרה? הוא לא יציב בדעותיו?</a:t>
            </a:r>
            <a:endParaRPr lang="he-I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dirty="0"/>
          </a:p>
        </p:txBody>
      </p:sp>
      <p:sp>
        <p:nvSpPr>
          <p:cNvPr id="3" name="מציין מיקום תוכן 2"/>
          <p:cNvSpPr>
            <a:spLocks noGrp="1"/>
          </p:cNvSpPr>
          <p:nvPr>
            <p:ph idx="1"/>
          </p:nvPr>
        </p:nvSpPr>
        <p:spPr>
          <a:xfrm>
            <a:off x="457200" y="1196752"/>
            <a:ext cx="8229600" cy="4929411"/>
          </a:xfrm>
        </p:spPr>
        <p:txBody>
          <a:bodyPr>
            <a:normAutofit/>
          </a:bodyPr>
          <a:lstStyle/>
          <a:p>
            <a:pPr algn="just">
              <a:buNone/>
            </a:pPr>
            <a:r>
              <a:rPr lang="he-IL" sz="2800" dirty="0" smtClean="0"/>
              <a:t>	את </a:t>
            </a:r>
            <a:r>
              <a:rPr lang="he-IL" sz="2800" dirty="0" smtClean="0"/>
              <a:t>הניצחון של קנדי הצעיר על סגן הנשיא ניקסון בבחירות </a:t>
            </a:r>
            <a:r>
              <a:rPr lang="he-IL" sz="2800" dirty="0" smtClean="0"/>
              <a:t>ארה"ב של </a:t>
            </a:r>
            <a:r>
              <a:rPr lang="he-IL" sz="2800" dirty="0" smtClean="0"/>
              <a:t>1966 מייחסים להופעה המוצלחת שלו מול זו הכושלת של סגן הנשיא. </a:t>
            </a:r>
            <a:endParaRPr lang="he-IL" sz="2800" dirty="0" smtClean="0"/>
          </a:p>
          <a:p>
            <a:pPr algn="just">
              <a:buNone/>
            </a:pPr>
            <a:r>
              <a:rPr lang="he-IL" sz="2800" dirty="0" smtClean="0"/>
              <a:t>	קנדי </a:t>
            </a:r>
            <a:r>
              <a:rPr lang="he-IL" sz="2800" dirty="0" smtClean="0"/>
              <a:t>נראה צעיר, דינמי, שש אלי קרב. ניקסון נראה זקן, עייף, וגם לא התגלח לפני העימות </a:t>
            </a:r>
            <a:r>
              <a:rPr lang="he-IL" sz="2800" dirty="0" err="1" smtClean="0"/>
              <a:t>הטלויזיוני</a:t>
            </a:r>
            <a:r>
              <a:rPr lang="he-IL" sz="2800" dirty="0" smtClean="0"/>
              <a:t>.</a:t>
            </a:r>
          </a:p>
          <a:p>
            <a:pPr algn="just">
              <a:buNone/>
            </a:pPr>
            <a:r>
              <a:rPr lang="he-IL" sz="2800" dirty="0" smtClean="0"/>
              <a:t>	</a:t>
            </a:r>
            <a:r>
              <a:rPr lang="he-IL" sz="2800" dirty="0" smtClean="0"/>
              <a:t>השוואה זו מתאימה גם לעימות ביבי – פרס, ב-1996.</a:t>
            </a:r>
            <a:endParaRPr lang="he-IL" sz="2800" dirty="0"/>
          </a:p>
        </p:txBody>
      </p:sp>
      <p:sp>
        <p:nvSpPr>
          <p:cNvPr id="30722" name="AutoShape 2" descr="data:image/jpeg;base64,/9j/4AAQSkZJRgABAQAAAQABAAD/2wCEAAkGBhQSERUUExQVFRQUGBgXFxUYGBgYFxwXFxcVFRcXFxQXHCYeFxojHBQXHy8gJCcpLCwsFx4xNTAqNSYrLCkBCQoKBQUFDQUFDSkYEhgpKSkpKSkpKSkpKSkpKSkpKSkpKSkpKSkpKSkpKSkpKSkpKSkpKSkpKSkpKSkpKSkpKf/AABEIAMcA/QMBIgACEQEDEQH/xAAbAAABBQEBAAAAAAAAAAAAAAADAAIEBQYBB//EAEgQAAEDAQUEBgYGCQEIAwAAAAEAAgMRBAUSITEGQVFhEyJxgZHBMlKhsdHwB0JTcpLSFBUjQ2KCouHxMxYkc4OTwtPiRFSy/8QAFAEBAAAAAAAAAAAAAAAAAAAAAP/EABQRAQAAAAAAAAAAAAAAAAAAAAD/2gAMAwEAAhEDEQA/APGE5SG2MlPFgKCKuKZ+glIWFBDRYGVR32OgqUNrqIHy0CAXKTYrA+d1G5Aek46D4nkrSPZA75PBvxKDPkri1DNjW75H/wBPwRmbGx+tIe9v5UGWikojyW2ootO3Y+Gmjj/MfJPZsjD6rvxu+KDHY04SLajZCAfVP43nzRhstBuZ7T8UGFEqI3Nb1mykH2bfE/FGZszAP3bfb8UGCZCuyEUXozNmbP8AZN9vxTnbKWU/uh4uHuKDyiQJuFepP2Ish/df1yD3OXDsHZPsyP8AmSfmQeXYE9ka9OGwNkr6Dv8AqSfmSdsBZPVd/wBR/wAUGAsxppVHnaHjMZrcjYKzin+oP5ifeE47CQ7nyDvb5tQeYPs1OKZ0S9PdsFGf3j/Bp8gs3tDso6znEOtE7IPpo71XjdXcdDpkaAhlW2clOFkKkAFpU2OhFQgrRYSni7yrNrUVrUFSbvK4LCQrgtQpWoIcWiMEGIZI4QIpE8V0BR7VJuHegFNJiPJBjja54D3YW/WIzNOQ4lOe+g5nRX2z2ygmaXvJArlpmd/kgJBfEMYDY434BvA9p49qt7LKJG4m1I4HI+CFLsBIc431HAmisLluKaEubIDTLXPTgUDmxk6BHisx8VPFmA+KIyMBBXyWUrkVlVi9q41qADLHVSY7FxR2N5ItEEf9GS/RlIITqoBNs9M80URD5qnNCdRAwRBdMHgn1XWuKDjYkjZqooPJPAKAUdnYDV5oB80TXXvCKBrcueZVbfE7sWENLqDRrS7U65dir3wOHpMcN4qCD4HNBr7NLC8Vw9lCoF4RxuDmZOa4EFhzyORBG9UVnvBwNMLg3cKH3qxstmOLpHjlnUGhyqc80Hne0+zhs7sTamJx6p1LSdGOO/k7foc9aOGTCeW9exW2yNe1zHNDmuBDgd4Xll+XK6zS4Dm05sf6zd4P8QyB7Qd9EDmBFAUWyPpkdNymBqDlEKQKRRAmbogr4gjhBj0R2oGSvoPcoLij2h1T2LtmuiW0uwQtxEDE7MNAFaDNxAzOQCCFBmanu7F6hskAYGrFQ7OyxysjljLXEjI0IpWlagkEL0eOyOYwBgApSldN6C4hiFEeSCrSOIWeitdrD9zgNQ5uAceqQSTorK8L96FraxucXcKYQTnSp+ckEVc3IYkqK0pXdl5LrXoHEBPYOCaHV3J7SgKE9MYE9A7EupveugoHJ1U0ckRoQIHJOXB2pUoM/NA4VTkwBIdiAFmLhagW1oWivcf7rWsdUUcAeRCqmWcGlBRxaM/b8UFsEuMAuPcABTgesa+CC4dZWAZMA7AsptE7rtAqrhpkLiW50NAKuAp3V9oTbdd+LCXgB1a05b0FZJEe+ipdobmFpiLNHDNjjucND2HQ8iVp7RHU5ZaqHJAg8cEZBIcCHA0IOoIyI8VPhdUc96udsrpwPEzRk/qv+8B1XabwKH7reKooTQ8igOQgSNUpzUGQckFVDoivdQIMJyTp3aBAAleg7BxCGMYhQzUe6vOmFprp1QO+qwtlsvSSMj9dwB+76Tv6QV6JHZMbcNfSy7OaA9sOF7C4Vo5waSMsJGVOQNQrmB4I41WLt9okjwNfI57WkjOmVDTUCp0qtLdFoD2ZHRBbWp4a0k6fFMssnSNNC0jkQePBNe4kgUqO0eaWFjHOcGBppUuFM6dhzKCqa5cY/wAVzU/Pak1AVEjd4oAKLEUEhrk8hCxroegfknYkGvanAIDAojXcUFtUZvigdhr8/wB11vJcxJzXIOlm/JIt4aJ9Ei1Aexzl1Ad2hVm4E0DXAEcRVU0dQRRT7IGy6hhIyzFUEm74yxzg5wJPBtPM8UOT0ziOVCgvwQnEQ0HTKoHvUeOfpKnd85oGvkqShyMqE9jU8hBS3zdzZonRmnWFAeDtWu7QaHuXl9SKhwoQSCODgaOHcQQvXrREvNdr7D0dqcRWkrQ8feHVeAO4O/nQRmS1FU1xUWzSaj5+dFIKCoi0XHOqV2IplUF7slZsVoc77NnteaD2Md4rattbYSJHDJpBI5VVDsFZasledC+leTWN83OS2ov1rv2bAKDXtQae87lbIHOAxRSdYEatqcVR4rPtilsT6jrxO+e4qf8AR7tSG/7vKaA/6ZPE/UPl4LbW25mSej1CeHontCDM3XtBDJkThPAqTeVpbQNaa11odyrbfdVlHS1kYyWIEloOZcBXJuhVU2/3RuwvAcOIyqOSC5YnYVEivyBwriLTwIr7QpWIEAtzB3oEW5p8bkyvNEY1AQJy41tERALFzTmvTXuqhudTmgksee5HDlAYe5SYnkIJLXcE+OQ/NEON1Sqy+LwDH4W1oMia6lBcttrBk5zQeFfJBtV9RsFRVx5ZDxKyr5FyR2WeiC7um+/0i1RMeMLHOpQHU7qntor613c5stMTo3GnWaMjpmQV5/BaOjlY4H0XtNewgr2O/LQG2cuwNe/6gJoMR0q4aDeexBirRdcz3daTpKaUr8KIN8SS2aRra54A4t3DETlXsaVoPo7vd1pY58sWFwd1X54XNPq1JoQcj/lZLai3mS2THUB5aOxoaynscgtruv1j8n0a72K2DcqjxWAwE1yyqpdnvOSEjC404HMINdLFxWN+kCwgwxyACsb6E8GyCh/qbGtHYL6bOKUo72KDtTBisc4IqGsL6c4/2gp+FB5gw0cFMJVfIc+xTHuQVcYyQ0mHqoJQaO7to+jsjYW6l0hd3vdSvcAoAzzOpVPYnVHj7yp7CgmsAXqWxu0wtEXQyOPStFK1oXN41G8b/FeVMCnWO0Phe2SM0cw1B8jyPmgvtrdmTZpeoXOY/Ors6V3Yt+Z3qibL1cJz8ivQLzvJltsAlbkWuo5tc2k6g8q0IPDsWCtcVDWlK7v79qCMcitPspai5jmE5sOXYcx4H3rNPZlVTbhtRjnbwd1T3/3QbEj4p0ZolKN4+a6prTmgKSmFyQKYQg6XLleCa45pDJAVhUmFhKjQOU6AdvggOCGtLvVBOnBY+0uLszrqe/M+9am9ZcMJHrEDu3+5ZV2deaAoZkMk2SU6J9jkq0JTtGtUEC1syqvUdqLaRdpc05yNjaKa0fhBz7CV5raGZLZXzasVz2c/8Mfhq3yQW30a3jWyGM6wmleLXVIPvHcsJbZMcryN7yeGRc93mFY7HXiWWe1kZERsIz5081RQSULuQ92XkgnRmudKarlpYgNlqap9sl6pO/RA27LVgeCagVzWvmixtI3OaR3OFPNYKTTmf8LeXBJihjPIDwy8kHivSYmtPEA+IBUonIdigQnqN+633BSg7IIIbR1UEo8fooJQAsXmferFqr7H6RHAlT3oJTEYOyQIjkEbCgmWK3vixBho2QAOFK1oagjmNxU+9WVZiBFCK5HLiqUmnYrCyWmsTmnMUqPkIIhOXahxSFrgQcwR7E6J+SYUHo4q5jXcQDlzAKYWnmoGy969Kwxu1YKjmNCrd0Z0QAwlMLFILSk5qCGWLrWoj4kg1B2NTrOo0LVOsjOOiCq2gtGbWcBU9p/tVUgBU62PxyOdxOXZoPYobhqgdd/o58T712UVC5doqD2ndz/spToO3570EB3WaK9h7Rl8Fp4nYrnaPUmp/ViHsKzYZRxHrZj3H55K/uZ/+52iI6h8cg7CQ0oM3Yp3sDmtPVeAH5cHNLRXtCPZ7JjkbHia3GaFzjRoHEmqLBF1ZCd1N/q6pkDMdX8aU7N3xQTL1uX9HIAmhlr9m8EjtGoUK0NNAOrm4b8kf9FATLVDXDnvCCFNFz0Wy2VmBgH8JNfGvmsxNDQeasrot3RQWkmtI4nyc+qxx8ckHlUB6jfuj3BSq5BR420AHAAeGSO/QIJDIGO0NEJ90HcosRVrYbyAOF3igz7oiyUg65HyU6QZdyn3xZmudG4EVrhr25j2hRjFTIoO2R+SlKDCKGimMKAjWVQM2HkpTUyaOqAUCLhogQZOUp7EFhs5bOjmaRocj2HVejyWbeF5ASRoaLb7D3451YZXAinUJIrXe2p15INC6H5yTei5Ke+P5yUcs+c0EGSL5zTeiUyRlfkoeBA2GHP/ABxSvS1thhcXECvVB+eSPZ29b/Ch7UWBskTSdGv7dxGiDNw3wx1Qxr3cw008V0Wxp0OdNDUHwIU6Oxucz/UkA9XC0Np2NFfaqe13QQeQ0cCT3Z6IJVzvxDPy4lWj4xT/AAqe5XimVcnHXt/urp4y/wAIIFqaMiNQrK75cIkoCccZGXaCD3UUQx1Q47UYswMxUdzhTzQdtx6ojb6UpJPJpcSpMcFGgD5+aKLZIi55kOpyGvogUHiB71Pa8oO9F4KLaGdZvb7s1L6bio9ou8zB5jcQ6EB1AMy0mjvAGqDs0XEKmvm3dFZpwNZWiLue5uL+gOVq95w5PNQM6gFY3ae0uL2RkDqjHUVzrVrf+9BTgIkhXI25rspQAh0T3IUWiLuQBtQLmkVPHvGYR7HaMbQUwqNZ3Fjy3jmPMILM5FGjcouHxTmVQWLCuuzCiCRGZOBkgEBRw1UsyCh5KLNIKiiZLMg4ySh3FSYJSTXhvrpwVS+WmZNO9S/0KZjQ90UzWHMPMb2sI5PIAPig9SuHaZk7WxuJ6UNz/ipqQfb4q2evLrpvEROa7CatNQa1p88F6TcsclqjxtaANxJoD2A5oFIUPF81RbdZJIvTbTmDUeI3quNoQT7K7reKLe8NYvukH4+9VlgtFZAOR9yvWvByNDXKiDOGQUoT3KLb7I57fSy9XQeCkWjDFM5oFM8uyleHaiyOQZ1l40LYy4ODRRuVKdYmld/pFW7HGg7FR35Zs+kbSrSp133i18YNQHDUIJrnoE7M88gUN9oHyU+z2nMUNOdUEgO3BPZETvTY3tG/58UpLc1umqAkhDRzQrFA84yMVHANOGoqAakGm7JBsrDK7fTeeXbxV1G1kQwtBI31IPkgrrTG5jatoOVaHvqvO7ZbDNK+U/WNG/dbk2nI0J/mWm2xvJoYY26yZAaEV1d3CvfRZYR0AA0QKMJkiNRCkCCHEUYFBjGSK1A4hRrXESKjVuY8wpTV0sQNsVpqKqSZBvUe6rpdLaGxMexhlNGGQlrce5lQ00Lt2WZy3rUn6MrYN9nPZK7zjQZ5pbvRo7bhyFOwgEe1XLvozt2oEJ7JHecaC76PLeP3TT2SM8yEFcba06sYTxpT3UV/sps7Z7XjdLja1hAo11Kk1OpBI0VadgLw/wDrE9kkP/kWo2SuG1QMkZNZpG1cHAh8J+qR65Qa65NnLJBToLOzFTORwMj86fXfmtM3MUpWurToe7RZG7rVLETSCcg/8LTtx8Vbi1SECkTxXc7Ud7aoB2vZKxzyV6MRysIJaKgHhVgOEjmBuSsb3RzujfiADWkGhwnOmR0UmK7XueJHF5cBTJlPa46clNfchk9N72jPqjq5H7pQMfRwoaOadRr/AIRI7js7RlAzPiK8PWqmQbJQtNeuT94+6qtY7JQUFe8196CBPYIiwtDGsB3ta2vuUE3Mzc534R+ZXr7JUIX6E7kgxO0l0NA6TM4RQ5AUGoOp+Sqy4LCLU4kV6JhoTxOuEHzXok13FwoQ0g5EGhBHYoA2ZDIsEJjs/Wr1G5bq9XuQQX3JZ8FOjjw6EhtXd7jn3rNXx9GrPSs8jo67ndZneR1mjnmt7NYHBzXMc2ujiaDLUGnEHzCFZrqwPcel6jjXoya0rqAdw5IPP4vomncP9ezk7+vIfZgUqL6HZAam1Rt7GPPvcFubHd8MWkkp30NXAcgQytO9TTbYhx/A/wDKgx1m+jFjQTJaXup6rQ334lY2LZyzRtoY2yV1fIA53cd3crW8rZiaAzTWmdT3aqnNrldn0DzTRmEipG8l2QQctuzcXRnom4DqAD1TyoVh7fewjBDhQjdzHFb6ztnND0RDjriIDW8hmSfBYL6TLPDG4xgF9pnGJ7q9WOLJpo31n4S0E50xHKgQefz2wzyukPo6MHLee8+yiI1m9GisdMtAEx7s0DS1DkCKmPQV8YyRmhMhajNCBBqNHHXLfu+CGAisCDsVnz3jmMiCMwQdxBoar2bYTaZ1ri6OUj9JiAx5AdI3QStGmejhudyLV5TCA/7w1+Kn2G0yQvbJE7BLGasdryIc36zSMi3fyNCA9uNgcdw+exMF3u30HeVQXDtjDa2sMuLp2H9qyha0VFBk137RhINHU5EVBCdtLY7NIG9GTiB61A6hG6taD2ILqSzgayMHa8eahzW6Futoi7MQPuKrbp2bsWCs3puyFMQw88hQ96sLNs5YQ1gLutnUguoc/ZyQPZtDCP3oPYD5rkm1cQ0Ejuyg95RYLmsQNKtJqa4nuFG1OHCBTEpcN02Kn1SamlXOGWvEIK//AGzy6sJ73DyCY7a2UioYxvbid5hS5bngcB0b2NdU1Bc7iKU7qqabos2CvVLqal7tfHyQZ+XaS0k0Dmt7GDzqo8l42h2sr6ngcPD1aLVS3XZiyvVxUyOJxNfHyVO6xivHx5oKazyytfjxuLmnLES73qczaicbge74I7bJ889NUIXdnUacEFhYb3tMtcEbXUzPySpkEtqdSsLACK5vp7NVXXdO+GuEDrCmde45FTTfc1K9SoHqnf3oJTjOP3bCRTIPzz5URC2RtcbWgNFScRp2Dqqofe02IOGFpGVQ0ZjnWtU21W6Z7KF5IOdKD4IJ9kt7JXYa4TuroeQKm/o7KkYjVoq4DMhZZtlIAIrkiuhkxYsT8XrVofEINPDAwgOxOAIJzFDQa5FPbZ48usSCCa7sudFjrTY5XdYl5PElxyVbetrbZYscuIDRrfrPfnRjRvJ46AAk0AQajanaOGxwh4rLJIS2GMH030rmR6LAM3O3AbyQD4taWOkkfJI7HJI4ve/i45ZDc0ABoG4AKwgkdI900lMbxQAeixlaiNvLeT9Y58AA3jKIx/EdB5lBU211OqO/4KCQjOTKIGhq49PTXoIEDclIDEODRSGtQNDERoSDU9oQOjJBBGRV3ZHiQfxDUeY5KnaFIheWkEGhG9BaxWdzJGyRnC9taHkdQRvB3g5ZDgFYvv61Vr+zPa0+RCqm3w7e1h7iPcUZt8cY29xP90F1BtHN9aOPuxDzKnQ7TOGsLCfvu+CzbL6H2Y/F/ZFbfbfs/wCr/wBUGhG0bq16Fn4nfBHbtTJr0EX4n/BZxt+M+zPiPgiC/Y/Uf/T8UF7/ALWzDSzwd75Pgmy7ZWs+hZ7IO18x9zVTC/IvUf4N+Ke2/YvVk8G/mQWL9tLw+wsP45vyoD9sry3QWHxmKD+u4vVf4N/Ml+uoeD/AfFBw7Y3tXKO7x/LMf+5Ddtfe/q2AdjZPMohvqHg/wHxS/XMPB34R8UAHbV3wd9hHYx3mChu2jvj7SzDsaPOMqWL4h/j/AAj4rv66h4P/AAj4oKuS+L5P/wAiIdgj84CuG8r3OttA7Gx/+EK0N9Q+q/wH5kx19w+q/wAG/mQVZtV577fJ3AD/APICa4W93pW+fufIPc9WLr8i9R/9PxTf17H6jvEIKx922l3pW21H/nS+byuQXMWkF75JXZ0dI8vIB1AJ0GQ01oFZG/27oz+IfBBmv/I0jAPEmvsogU9obC3PNx0b5nks7aJS5xJzJ3qRO8uJLjUneozmoBEJpRXNTCEDAE16LhTHoINlGSntYkkgf0XJPEJSSQFZCithSSQEENU9sSSSDoYnYEkkConBqSSB1AntakkgeGjikWj5C6kg5hSwJJIG4Eg3sXEkCLE0tXUkA3MTC1JJA0tTMKSSBjghPokkgGaLhpxXUkHDRDeEkkH/2Q=="/>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pic>
        <p:nvPicPr>
          <p:cNvPr id="30724" name="Picture 4" descr="http://msc.wcdn.co.il/w/w-700/1368567-5.jpg"/>
          <p:cNvPicPr>
            <a:picLocks noChangeAspect="1" noChangeArrowheads="1"/>
          </p:cNvPicPr>
          <p:nvPr/>
        </p:nvPicPr>
        <p:blipFill>
          <a:blip r:embed="rId2" cstate="print"/>
          <a:srcRect/>
          <a:stretch>
            <a:fillRect/>
          </a:stretch>
        </p:blipFill>
        <p:spPr bwMode="auto">
          <a:xfrm>
            <a:off x="2699792" y="4149080"/>
            <a:ext cx="3600400" cy="2448272"/>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a:xfrm>
            <a:off x="457200" y="1052736"/>
            <a:ext cx="8229600" cy="5073427"/>
          </a:xfrm>
        </p:spPr>
        <p:txBody>
          <a:bodyPr>
            <a:normAutofit fontScale="85000" lnSpcReduction="10000"/>
          </a:bodyPr>
          <a:lstStyle/>
          <a:p>
            <a:pPr algn="just">
              <a:buNone/>
            </a:pPr>
            <a:r>
              <a:rPr lang="he-IL" dirty="0" smtClean="0"/>
              <a:t>	כדי </a:t>
            </a:r>
            <a:r>
              <a:rPr lang="he-IL" dirty="0" smtClean="0"/>
              <a:t>להיכנס לשידור אתה חייב לדעת להתנסח היטב ובבהירות, ללמוד להגיד משפטים בני שמונה מילים ולא יותר(!) אשר יביעו מסר שלם, ולהיות פוליטיקאי אישי. לחשוף את צדדיך האישית. </a:t>
            </a:r>
            <a:endParaRPr lang="he-IL" dirty="0" smtClean="0"/>
          </a:p>
          <a:p>
            <a:pPr algn="just">
              <a:buNone/>
            </a:pPr>
            <a:endParaRPr lang="he-IL" dirty="0" smtClean="0"/>
          </a:p>
          <a:p>
            <a:pPr algn="just">
              <a:buNone/>
            </a:pPr>
            <a:r>
              <a:rPr lang="he-IL" dirty="0" smtClean="0"/>
              <a:t>	</a:t>
            </a:r>
            <a:r>
              <a:rPr lang="he-IL" dirty="0" smtClean="0"/>
              <a:t>נגמר </a:t>
            </a:r>
            <a:r>
              <a:rPr lang="he-IL" dirty="0" smtClean="0"/>
              <a:t>העידן בו הציבור לא יודע כלום על מנהיגיו למעט דעותיהם.  חדירת מצלמת </a:t>
            </a:r>
            <a:r>
              <a:rPr lang="he-IL" dirty="0" err="1" smtClean="0"/>
              <a:t>הטלויזיה</a:t>
            </a:r>
            <a:r>
              <a:rPr lang="he-IL" dirty="0" smtClean="0"/>
              <a:t> לשדה הפוליטי תרמה לטשטוש בין התחום הפרטי והתחום הציבורי. </a:t>
            </a:r>
            <a:endParaRPr lang="he-IL" dirty="0" smtClean="0"/>
          </a:p>
          <a:p>
            <a:pPr algn="just">
              <a:buNone/>
            </a:pPr>
            <a:endParaRPr lang="he-IL" dirty="0" smtClean="0"/>
          </a:p>
          <a:p>
            <a:pPr algn="just">
              <a:buNone/>
            </a:pPr>
            <a:r>
              <a:rPr lang="he-IL" dirty="0" smtClean="0"/>
              <a:t>	</a:t>
            </a:r>
            <a:r>
              <a:rPr lang="he-IL" dirty="0" smtClean="0"/>
              <a:t>המנהיג </a:t>
            </a:r>
            <a:r>
              <a:rPr lang="he-IL" dirty="0" smtClean="0"/>
              <a:t>שבעבר שאב את כוחו מין הריחוק, מין הסודיות שאפפה את חייו הפרטיים, נאלץ כיום להתאים את עצמו לדרישות המדיום. הטלוויזיה תובעת מהמנהיג חשיפה.</a:t>
            </a:r>
            <a:endParaRPr lang="he-I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a:xfrm>
            <a:off x="457200" y="908720"/>
            <a:ext cx="8229600" cy="5217443"/>
          </a:xfrm>
        </p:spPr>
        <p:txBody>
          <a:bodyPr>
            <a:normAutofit lnSpcReduction="10000"/>
          </a:bodyPr>
          <a:lstStyle/>
          <a:p>
            <a:pPr algn="just">
              <a:buNone/>
            </a:pPr>
            <a:r>
              <a:rPr lang="he-IL" dirty="0" smtClean="0"/>
              <a:t>	הפוליטיקאי </a:t>
            </a:r>
            <a:r>
              <a:rPr lang="he-IL" dirty="0" smtClean="0"/>
              <a:t>של דור הטלוויזיה שואף לבטל את החיץ שבינו לבין הציבור. הוא מחפש דווקא להדגיש את תכונותיו האנושיות, את אורח חייו העממי, את </a:t>
            </a:r>
            <a:r>
              <a:rPr lang="he-IL" dirty="0" err="1" smtClean="0"/>
              <a:t>הדימיון</a:t>
            </a:r>
            <a:r>
              <a:rPr lang="he-IL" dirty="0" smtClean="0"/>
              <a:t> והקרבה שבינו לבין הציבור</a:t>
            </a:r>
            <a:r>
              <a:rPr lang="he-IL" dirty="0" smtClean="0"/>
              <a:t>.</a:t>
            </a:r>
          </a:p>
          <a:p>
            <a:pPr algn="just">
              <a:buNone/>
            </a:pPr>
            <a:r>
              <a:rPr lang="he-IL" dirty="0" smtClean="0"/>
              <a:t>	קירבה </a:t>
            </a:r>
            <a:r>
              <a:rPr lang="he-IL" dirty="0" smtClean="0"/>
              <a:t>שעשויה ליצור הזדהות ולבוא לידי ביטוי בהצבעה עבורו בקלפי. </a:t>
            </a:r>
            <a:endParaRPr lang="he-IL" dirty="0" smtClean="0"/>
          </a:p>
          <a:p>
            <a:pPr algn="just">
              <a:buNone/>
            </a:pPr>
            <a:endParaRPr lang="he-IL" dirty="0" smtClean="0"/>
          </a:p>
          <a:p>
            <a:pPr algn="just">
              <a:buNone/>
            </a:pPr>
            <a:r>
              <a:rPr lang="he-IL" dirty="0" smtClean="0"/>
              <a:t>	מנקודת </a:t>
            </a:r>
            <a:r>
              <a:rPr lang="he-IL" dirty="0" smtClean="0"/>
              <a:t>מבט זו, גם חשיפת משברים אישיים  והשתקמות עשויה לשרת את הפוליטיקאי והוא עשוי להיבנות מהזדהות רגשית של הצופה עימו</a:t>
            </a:r>
            <a:r>
              <a:rPr lang="he-IL" dirty="0" smtClean="0"/>
              <a:t>.                זוכרים את קלינטון </a:t>
            </a:r>
            <a:r>
              <a:rPr lang="he-IL" dirty="0" err="1" smtClean="0"/>
              <a:t>ומוניקה</a:t>
            </a:r>
            <a:r>
              <a:rPr lang="he-IL" dirty="0" smtClean="0"/>
              <a:t>?...</a:t>
            </a:r>
            <a:endParaRPr lang="he-I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a:xfrm>
            <a:off x="457200" y="476673"/>
            <a:ext cx="8229600" cy="4176464"/>
          </a:xfrm>
        </p:spPr>
        <p:txBody>
          <a:bodyPr>
            <a:normAutofit fontScale="77500" lnSpcReduction="20000"/>
          </a:bodyPr>
          <a:lstStyle/>
          <a:p>
            <a:pPr algn="just"/>
            <a:r>
              <a:rPr lang="he-IL" dirty="0" smtClean="0"/>
              <a:t> - </a:t>
            </a:r>
            <a:r>
              <a:rPr lang="he-IL" sz="2800" dirty="0" smtClean="0"/>
              <a:t>1991, בעיצומו של מסע הבחירות של ביל קלינטון, חשפה המאהבת שלו את דבר הרומן שהתנהל ביניהם משך 13 שנים(!). חשיפה שכבר גרמה להרבה פוליטיקאים לסיים את הקריירה. ומה עשה קלינטון ? הלך עם הילארי לתכנית הפופולארית "</a:t>
            </a:r>
            <a:r>
              <a:rPr lang="he-IL" sz="2800" dirty="0" err="1" smtClean="0"/>
              <a:t>60</a:t>
            </a:r>
            <a:r>
              <a:rPr lang="he-IL" sz="2800" dirty="0" smtClean="0"/>
              <a:t> שניות", התוודה, הכה על חטא, סיפר שהיה באותה התקופה משבר בינו לבין הילארי ושהם מטפלים </a:t>
            </a:r>
            <a:r>
              <a:rPr lang="he-IL" sz="2800" dirty="0" smtClean="0"/>
              <a:t>בבעיה</a:t>
            </a:r>
            <a:r>
              <a:rPr lang="he-IL" sz="2800" dirty="0" smtClean="0"/>
              <a:t>. התוצאה: הפופולאריות של קלינטון עלתה....! הוא המשיך את קמפיין הבחירות, וכזכור, עוד באותה השנה הוא נבחר לתפקיד נשיא ארה"ב</a:t>
            </a:r>
            <a:r>
              <a:rPr lang="he-IL" sz="2800" dirty="0" smtClean="0"/>
              <a:t>.</a:t>
            </a:r>
          </a:p>
          <a:p>
            <a:pPr algn="just"/>
            <a:endParaRPr lang="he-IL" sz="2800" dirty="0" smtClean="0"/>
          </a:p>
          <a:p>
            <a:pPr algn="just"/>
            <a:r>
              <a:rPr lang="he-IL" sz="2800" dirty="0" smtClean="0"/>
              <a:t>- אותו ביל קלינטון עשה את אותו הצעד בפרשת </a:t>
            </a:r>
            <a:r>
              <a:rPr lang="he-IL" sz="2800" dirty="0" err="1" smtClean="0"/>
              <a:t>מוניקה</a:t>
            </a:r>
            <a:r>
              <a:rPr lang="he-IL" sz="2800" dirty="0" smtClean="0"/>
              <a:t> לוינסקי. פנייה אישית לאזרחי ארה"ב, אמירת הודאה על חטא, הליכה לתפילה (מצולמת בשידור חי...) בכנסייה עם רעייתו </a:t>
            </a:r>
            <a:r>
              <a:rPr lang="he-IL" sz="2800" dirty="0" smtClean="0"/>
              <a:t>ובתו</a:t>
            </a:r>
            <a:r>
              <a:rPr lang="he-IL" sz="2800" dirty="0" smtClean="0"/>
              <a:t>, והפרשה לא מפריעה לו לסיים את הקדנציה כנשיא הכי פופולארי בכל הזמנים ושהאזרחים היו מעוניינים שיכהן קדנציה נוספת למרות שהחוק אינו מאפשר לו זאת.</a:t>
            </a:r>
          </a:p>
          <a:p>
            <a:endParaRPr lang="he-IL" dirty="0"/>
          </a:p>
        </p:txBody>
      </p:sp>
      <p:sp>
        <p:nvSpPr>
          <p:cNvPr id="27650" name="AutoShape 2" descr="data:image/jpeg;base64,/9j/4AAQSkZJRgABAQAAAQABAAD/2wCEAAkGBhQSERUUExQUFBUVGBcYFRYYFxUXFxcaFhcYFxgXGBcXHCYfGBokGRcWHy8gIycpLCwsFh4xNTAqNSYrLCkBCQoKDAwNDQwNDSkYFBgpKSkpKSkpKSkpKSkpKSkpKSkpKSkpKSkpKSkpKSkpKSkpKSkpKSkpKSkpKSkpKSkpKf/AABEIAMIBAwMBIgACEQEDEQH/xAAcAAAABwEBAAAAAAAAAAAAAAAAAQIDBQYHBAj/xABHEAABAwIDBQUFBQQJAgcBAAABAAIRAyEEEjEFBkFRYRMicYGRBzKhscEUI0LR8CRScuEVM1Nic4KisvE0khYmVGODwtIl/8QAFgEBAQEAAAAAAAAAAAAAAAAAAAEC/8QAFREBAQAAAAAAAAAAAAAAAAAAAAH/2gAMAwEAAhEDEQA/ANbzJQckgeKIhUKKKUlz01UxLRq4BA66oEj9BReK3jw1MEvr0mgay9o+qbxm8dNmHOJb36WXM0tIhw5tOhQS5qJbHqs7P34wtXIO0a1z4Aa43kwInSZ5+SsAegee/wAFX9v7UFKHPMNmLanTyHqplzlUt5sH2lVuaC1olovJdz6cOtioOXAbQaaz6b2l5cc98rpsbSSBIvr9VE0MZU7Xv1opU3OddwzNDzLWgQQTBjyKitoDLWsXAAAktgETIies6dV2VHUabHOIqEE2kNaGnk3idTfqgu+ydqBzixgzBpglxOYmxPCCfS8Lkxm0mtHaOaaLO1Aa1gymo6HCSLcGmDbTioLYTQxhqyXZiQ00qgOYO1Ba0Wgg6G0LkbvJUzEFjXF/ezQSWnTvSDL+hjUoNOo4mBGRzQIDSSDNgbXmBMX5FP0MWHaErP8A/wAdw0CoMtoce8TIcQTYaECYm0hWjZG0WPbLXNgnvX4oLEKiIlNUyE5nQE4rB9/qg+31tYkesfyK3DG4xlNuao9rGj8TiAByuVhW/lUHH1jzIHwA+nxQV+o/+X0+iYzpbn3trwXGXPm0lB09ok51ztL+RQzP5fBA45ySHJqXac+iU4QY5IF0TL2gcXN+LgtIZR7htNys0puAc0m0OaT5OBWq7PrMqUg5pljiYdz4Kijb0mHsEcHfMfkq+TdWTfNv3lPnD5H+Yfz9FWuigUHJxpTMJTBdAtBKa2yJB6wDUl/mmSxvMj1SX0JHvO9VRlPtK2viW40U6Fd9PNkaWgiLguJ06D0KjG7D7UhtarWrSR773G5MQBoAunfqp/8A0xI4tg8Z7M/n80pmIjTWxGljIPzQdO3dyqTT93h2wBHdGpiJN9evRQlHeV7qL8KXS2lRcQ3TKAWi5FjGb4KcxG8dcA/eunyPwIVXo43CmnVDaVQYvs6hq1nOljmlwkNbmgGSz8I0N0ETg8Tlewk2D2En+F4PyC9DNxQyhwPdIsbQZuvNVWrbRW72a7zVRU+zl2alEsB/DB0b/dibINrc/uzyHwUFjwHAkaGe9xPUdFz7axNU03di4lzAGgQ0gucQDqDJaCTyVKdvdUEhzW0mEta4QXd5o95ogBswLaSBdA7td0mA3M6xyjVxmIECZvPkuF+CNZ9hlBgZYvOh1mSPopnB7OqY5gbQBa0HvVSSNTJuBc2FhPkr7sLdunhwPxvAgvIE+QGn61UFbq7DxfZZKdMUwQQXDLmc3Le2rZ0EQbyVRqmGrYSrD3FrnP70EmXQSQbaX/ULeHWCre3Nh06jmFzB3Xh/DgDYjjMn0QZ9tN1ajSEDuuGa7XFxJ1aQeAOg5Qo/ZJq1alOplhrXtBAkDuH3jJ8fVavtGGgggECIaBLzEmSOAtZN4jBMe+i7JAzHVoBgtM5gdLhvBUMYXfSiwPNZ3YhrgwF5946mAJK58TvfXrf9NSFGnE9viQ5pP8GHHfd4mAi25gmdrhniCc9UjQi2HqwR8D5KKxVeXyHScjhJMmSeZOt1Ana+6pxFF2eq+vXOUCpUMNaC5pd2dJphoyzzOi6KO7GFYe0qN7V8XznMCQIs3Rd2BdloEACW2JmbADj+fNV/E4Oo5vaNMtJloEkmOIOoGpgIJhuIpZXNOHY1twRkZcXkQAZ0481Tts7t0KgD8MBQJluWO6Twt+HxErvfjqrQMol4HvOAPOwGnK6gcZtyswkPl0xDhFo4CB+pQVbEF1Nxa8Q4WKZ+0eikd4Hh+WpeTZ0620Nv1ZQ5cg6sNUkjxTGId3j4o8MbiyTWNygbK1HdAfslKbjvQOuZ31WY02yWjm5o53cQPqtc3ewJp4dlMkS0EHkZcTIlBR9+f65vPKf9xVZJ5K0b/R27In3P/sfRVUuVCh4pTRdJATjBZQAo0Rp+KNB6W2dtOq+s5jmlrWz3iIkzFun5KVqFZ1uPQjbe1p4uaR/3O/IrR3BUYd7Qnn+kiQJu2eQGUiT6rkoVHvsJGUEkx8hxNxEcldt6tjdpiXRialGYlrKbSTP95w6D0UCd3aJzZsTj6gAk/eNpj/T5IIZ2ErvIIpuDeMiNR1AXCNiVqJrPqANaaTgO82SS5hBgHo5WD+hsCR/VYh3PPiavraAncFsLAtcGtwlMlxEF5e/X+I9UGd4j3T8VKbgH9rHCx+BHzWov3Ww3/o8KI1+6YLcb2myRhNhYem9pp4Wi0yAHBuUgnj80EptEVDTy0zlcQZIGlj6mVDbF9nQe8uxPeaHS2mDYmdXnWdLDkZVwp0RmBsY4qRo0eA+KBFGi1jQ1oDWtsGiwHgAn6ZPKAnGU48ktwQN1py92JOhMwJ8NVFV6L2tIL85cTctADJ0AjqRrOhUo5sMJuYBsOMDQKAx+EgdpUD3OqNDcoJyU9OB4gmZ5hBX2Yyu2niHVqeerTc1ralwH3Fg0RwEyOceMgzA1HspvyyS1zHsLplj4vcjSD1urQcKLTqP+CjGDaDInTnogq28OGFGnQFJoblfVyNEBo/Zq1oA8OHFQjKGak14FzZ49biNABEyOKtG9WFBFH/EInxpVBpxXHgiKbcrALxrwmxn4WCDnfhT2Ee6ZIPD3mkRz/F0XTVaxrAC4NbYASPqirVqYf2YEAEQeBLbR8eqre2tnV6r7QZJ/DOUc8xdlHgBP0Drx1ak3vOePz+qgdqUqb22IdIkWM6ahdO2dif1IDiHBsE6ZtNYuuWhu29riS51pIl5f/uuEFQxjSKb2mbQRPjooiFZ9rYckVHG4ZqOVxHrPwVcNUfuhQJomCEmpqnBVHBt02Qgcwg+9p/4jP94WyUIyiNOCx3Af11In99mvRwWxYYd35fryHogz3fwn7Q3n2Y8pc5Vgq078gfaG/wCGJ/7nKroCCcAJTQej7fogeLOqCaFc8kEHpLYwaMbiQInMSfN0qxvVE3acP6b2kOlL1gTbxV5PNUVXa7SMQbZgWjxmY89RyULtJ7W0qpyEEgC8cfVWPajfv/EC/r+vNRG3KWalla3UjSTxRFTZUaOfmP5oMqgQRIvNp11UiNkWk2B4XkdPiPRNP2adTeYjw/UoJWlvtSDQKrHAyBIEz1I1/QVip0W1GB1MghwBa6AQs7xuz+46Ok9OOsc59Fb908QWUhT1aJynj4T4oJ7C0iGtBMnj4qQC5maDj9F0gwgcXFtfatPDUX1qrsrGCSdSeQAGpJtC6STwCxP2u7yPqVxQDvumDNAtmMkZjzFnAeZ5IqSxftuq5z2NBmQfv5iT4lpELkre2rEw77qkJMgkPMCIykSJveZVN2NsupV7zLQbnWJ4AeF1YMduuxtJjROdwzSTMm2vlmv0UHbhvbZihUmpTovZaWtDmujjDi4346fmtf2XtRmIpMrUzLHgEefAjgRcEdF5ixtDI8t5T5rXPYhjZw1akT7lTMByD2i3SXBx9UFy3kqZThzyrAxzinUP0UZiHzoAM2msCf8AlS232FzqEf27fix4Hxj1SBsV1xIvxnQ/r5oIDFUi1pqGC2mWudJIEWzO9JXBtjbpaBLhTpjVxjhqJ8ip3enBZMDiQP7J3wuqfRxjHYg0z+EUzB/vU2PDhzHei/GehQR20sTUc7tS9xpjiGnKQY4kQRZNP2m9rA4OdHCdfCDfl6qdxmCJM5mgDWwmOU+vqqtt3GAuLWmQOWnX6KiF21j3Pi9jr1jn06KKLp6q0bV3af8AYGYnSHEFptLHENa4f5hpxBkdaq4QoDARklE0o4QdOyye2pR++y3mJ+ErXsLOXy9fy+CyLYwHb0uPfbbzWt4Vvdn0Hr8NPVBQN9nzih/hN+blWqysm+w/aZBmabfWXfryVZqjRA27REjIRQgBcgiB8UEVvO61U/09tAfvNYfQU9PU81ocLNNiPLd5MU3g6hm0vIFAW9StLz2VZV/ajfvo5gfr4Jiq2bJ/bDorT0H1TJAPgdf14KjnfSBknj6ei4sYxlNuZ9SnTF7vc1umvvWU/UwjSLzcWgwfVUT2j4jM1jAPcLXR0JI15yFB1faaLwYq0zw94GfCPopPZGOpMF3tEazYeugVowo7jb6gH4DokbUozQqAH8Dh/pKA8JWa9rXsLXNcAWuaQWkHQgixHULtCqXs4n+j6UhwIdUADtQG1XgcNIiOkK3RCAFeet6NlVMRtGsQ2GnEdg0QZa1kUw7i0N7pOusmOfoGnWDpjh0WXtxFKjtXE0auUF9dlWiJu84hoabHg2PiUVw4/YNTCNeKNJxYXAgdpBIFNrSe7cy5pMT6rlp0K7cNWxFbPmaAGNcBMHnAHERpNgrjvBto0gLwHGM0Ex5AEn+agt4ttVGUg2+UwC57HtJAuZJFlBmGKqOqOzECSdBP16yts9ku73YYIVC6TiQyppGVuXujqe8ZPVVHBbIp40sotYBJl5AAEAiSDF7LYMHhhTY1jRAaAAOgsg5NsW7E8q9P4yPqpB7mjWB4mFxbWFLsya7g2m3vOc52UDKDeZ4LNN4d/cJTJbhqIquFxVqF2SSeDZzO06aqi772YmmcLiGmowTReB3hqWmPisrw4ZX2uwU3hzKkNlpMHJhIPlnYPOVX9sbxVMQ6XZWttDGNDGCOMDU9SSrT7IsJnxj6pP8AU07ch2hIv5Nd6KBe1sA9jsrnOOoLTMjy5W+IXXu7uS57g+uO6DIaQQXRpPJvTjC7Nub0uNam9tJr2h5DWlvvNGUAlxHdcXEkGdG6alXyjDhmA1v1VFF9pWLFLA5BY1Hsa0RqGnM6OUBvxWSEK+e1zaOfEU6INqbMx6OebDxDRP8AnComVQEG6IiISwUReg6NlN++px++3/cFr2D9zyHNY9g6/Zva8AEtMgGQD6XWo7u7XZiKcsN22eDq0xMeHXx5IKXvnP2ojlTZ9T9VXKysm+5H2p3+GyfG6rdYqhtx/Xh+giRBBQGggAgg3LCt/wDM1brhJ9TRb6yFooNhzWcvIbvLae9gvjn/ACCvzatrrSK9vw4CmxxOUh9nAaHKSPiBZZtjfafUpkMp0RUAaLuccxIFwQ0Rw16LR95SHvFJ7A9ph47zm3FoMeKqG092cKXF5wjCdI7SpHiBMdfNQXrB1y5rCR77WkdJAP1XFi9k0q9cMqAOIAe4Ee8Ae60nlmMwq4HxAaHSB3T21bu8I97l8l1bK2k2lV7RzHOeGlk9o490mYh5PGLzKC/0WwIGn60Sz5Ku4ffOnlzEZRMQXX+SWd68wlrAf8x/LxQTOWPqnZ6rnZWzNBNiQJHLomtobQZRYXuIDQOP6vogdx2OZRpuqVHBjGjM5x0AHErztvRvD9ox78TSlnfaWTrFMBrXGTYmJiwHLUmQ3637q4x5YO5RabUwZkj8T41voNLT4U9uvyUVuewtsU67G9oRmc2IMRJsfGVybw4HO0jtAG/uyBY8BHQwq7g8N+ztmdO8R87cb9NVCbRfUg950QeP65oNB9nb6bq1UMPepta0gAZQHF1pBs/u5vA+miA2XnXcXe/7BXLnAup1Mrao4gAmHjnGZ1upW/4bEh7Q5pkEAg8wdEGZ+3HaP/TUZN89Qj8JiGtnqJKyovJWke2+mO3wzpv2dQR/madVm3kgNoutS9k+Hy0K9RwBY65NyYaD3QBcybxfWOKzBrrrWt2GNpbGpAuLe2JJIjMQ9xdA65bTwiUEZtbEGpUdUyYluZzCGupkMYyk69gwOaHAkySCRB4W0qkQ1utg2/pcqg0mZ3di2tWIzBjyWgNfoIZJEtioweSmvaPtb7PgqgaYdV+6b4PnP4fdh3wVGO7a2kcRiKtb+1e5w/h0Z/oDfRcUo3PSQVAkoJQCS5qABytO4GPy4h9O33rLfxUyXAdbF3oqsRCe2djuyq06nBjg7yBv8JQTO+bv2t/RlMfCfqoKqpve9n7W/wDgpn4G/wCuSgqg+aoQSiCMpMKBSCIeSCDdn4hrttAtyuijBcAC7Q93Ny6K4irosd3Zc5u2aQM3pOETazXCI46LXQ2wW0QW8Qmsw30Ma20XDVw9pgk+P66eiktv+9M/gcoHZ2yKtZoe+uWh02AbIvpJBQE7Zx8Qb8oTw3ae5sksZrEySfySNsbBLWjs61TMNYDDMf5VG1tvHvftbGQW5Wd2Q0tkg8eXxUDdbZ1anUyPYC06OZpzg8eXopjYWGIBjjyXYI7JtQvLhAB5OzWELo2ZSggXHRQPbY3nbg6Tc4L3Om1ukz/wsl3t34rYp8E5WNJhgNp68+Skd/du9rVdHuN7rbzMEy7z18CqI7SUUiUkmDZFKAUGmbvP7XDNcNDrF4IkR6pW0dil35fry9VA+znagbVdRcbO7zR1FnfDKY6FaO+kHN8FRiGMEPcOv6HxUru9vlicHalUJZxpPlzD4D8PlHmovaI+8Jg3JI695zSfVpQ7MAaKC179b30sfRw7mgsqsziowiQJAOZr9HCRxg97RU5p5oOKAQKD4B8Fs7sSKWFwlNtUUyyk1wjUCBcnO33gHtEggkrGAJBH7whbBVxpztYyvTZlpsaKeVxzER3nuDrsa4stH4jdANi4wur0R9qloMMpd7M8NBOZx7V0kh1Mkn91V/2u7Xz16NEG1Nhe4f3qkR6NH+pWfZOIcatM9oytmdcimWQ2CQ1stsAC1uujbysq3g2j2+JrVRo95gzMtHdZ/pDVRHhCLeCSUppUCC5KGmiARlyAnptycc5Nuag78bjDUIc4yclME9WiD8lyVuHmjpGxTb3fBAmJQBQciKAwgkygg0LZlU/01hgdYInpkqH8/VbGNFi2CdG1sGeZF+cseFsrn2WkRO8ZuzqH/wC2foq5snEPYzKWGQ554RBcSIvyhWnamBdVLXNMZZ4TrA8uKhMFuziM+Z1c5TqwsBg9HD8lQ9SxDnkNLbkxwj4lQ9fd0UILqTXmQ0m3etAEGc1rx0KsWI3ea5zMz3ANMubYZwBo46humigN4No/asXh8FQf3WHtqz2gS3sz3QCQYBdr5DioLBsfZ5cwB7cjLZWcbaC2g0skbYccK11QzlAOU8iZgHkp7CtA43PE6/yVZ9p+0OzwWQG9R4EcwLu+TfVBjWMrSTpH6/JcL6NrLpqut0+K5WYottE3UUyaZCSKilGEOFxCIYcToFBxYao9jmvaS1zTLTGhHzHTqth2TvFSrYM13ENDWkVBI7jmi4uBzbHQhZY5onolDGlrH09W1C0uHPLMH4j0CDioU5a0nUT8b+XFG8G66gOfA+lhwTVUSJKDiRyklAFA61adsHEvfSBzUYec2R7DNS0d49me7kzNmdaYWYALSd3G/s7C5mGIIBALQajyMsSey0zdk7jBOqB/buNfQpuqv+zuIZUyOptE9oe4B7je6XVHHy6LL26ATporbv5WaOypsFNshznBh4B0NnTiHf8AbrZVJ2qAzqizIEoigWElwSm/RDN6QgSXIkHMSYQP0dD5JFVv1QpeP6lHXGnn80DICMhCEIQJlBHKCK17Ye5xxFXDYwVAxtEuhpaS55BI5jKL9Vf2YAx7x8mwspxftAxWHqPa6n969rQ2XHLTDc7iQzi4yPRQDt+dp5c5xLwLcWDUGAA1vQ31WmW51WBgAOZ0/q8I21QBaTHK5+a89Y3b+MrOax1WpUc6Axpe50lxgASdSVuGx9kMwmHDKch0S97hJe+LuPxtoBYWQQm/28zKVGGu+8c0wPdIHWeE+sItwtj/AGfCDEVZbWqgucTrlmWN6GPmVFbD3b+24h2KxNQZQ4FjZbNRrSYcQ33W8hxmVL7fxz67xTpBwazhlcC4+YhoEjVQWXYGPNZ1SYhhgR159Y+aqHtfxMdgzgc7vPuj9eCsm7OFcykQ4ky6bkG0CLgD9cVQvaziwcUxg/BSbPQuc4x4wPiqKHXPH4LlotJfbVLxD7JqlTcIOgdcHmJI+bSsqkS+Bp5JH2gdQmHN8ymnmDrKDoNZN1akCRYifkmg5HTbmIbBOYhoHEyQI1CDUB7NKAc0GrWIA7x+7BnTTLpp8FnW1MrKtRjJLWve0F2pDXESYAvbkFrj6Ljim1czO45tMNIJOQj7yXcy8kx/7bb6rIduwcViCNO2rHy7RyDiKNpRZUA1A61X7crDsfQD3tw7iHBrQ8CRcGT92RMs58Fn4KsGwNp9nTqd2k7Ie070Zoa06cT6oOXebEB+KqkNawAhoDSMoygAxAiC7MfNRMovMnqhmQKlAjkESPMgMhFlRgoAooikpUIkQ5T+aKsdPP5oqZulVXaaafmgZSo4IJJPzQFKCPKP0UEG970bjjGvpPFQU+ybUEFuaTUy3mRAGX4qt7N9ixYZqYpr7RlFIxfiHF9jHIcSrXt7bT8LVoE5exqFzagJObMcuRzIFyO9INrqxYasHNzDQrSK1sb2Y4LDljuyNSowhwqPc4kObBBaNBe8Kf2pgzUo1GMIa5zHNaSJAJEAkcbwunt2njCS7FNHEIMR2buNj/tH2btjT7IZu1D3ljWmB3IIJJj3baeE6psvAdlSbTq1BVcxoaXRlmBEkEkzbnxTW3MVSex2XENpVIOXvRMXgtm/Hqsyr7z1wQ5rnEiJb+8ORQa5SrU2kNBAMGALT5eaxXfiu52MruP7+UeDAGj4g+q0Wji3ENqvBEZQYaXES1s2En3rLNN86o+2VoMw91+ZJJP5eSKrlaSYAm9gLkngB1OisW9ewG4QYRl85oTVBcXZXl0mB+ES51h1PNR+6uFNXH4ZnOsxx8GHORbo0hd2+eKFXH4h7SXDPkbeQMjQ0x0zB1uqghy8NHXguVPvpFJNKFA2NEGVC1wIMFpBB5FpBBv1CXCRUF/y6oLGfaVjv7Wmf/ho/wD5Vae8kyTJJJPiTPzSS1Lp05BI/Dr4c0CUJQARFqA5SxVseEiPjKbhGijBR8EB0RQiDmyAMIIZUByizJUIoQESg4owJRZUAY9G90x4IgjLUCCUcoy1JLUBhxRIspRIrfd39hV3W2oWYioC59OCC1oApi4axoLpzcDqrLXxGSm/Kwd1riBwMCYiOarvtCxppMpVWuczJVZJBgEGZDiPwnj0Xbg9oipQMvaXFneLScslpBI6LbLOBvVtB5mabOYyOdzt7yV2OMqkZ8RVyng3K3yloB+KtNPZ9KkMznBxF+lr8deKZxG3Gj+rZE8XflooID/wxDC+q5wA0JJc93S6gcQODQeGtvRW173PEuJNzr5egj5qs7XoffF0ltrcjBi3VQTJw4DqTu9maaZgudlOUBwOWY4BUPauILqj3/vOc7wzOJgeq0DA1qTm0y90ZRcASTDco+QPks3xrrx+hN0ql7FxzqNYVW++1r8htZzmlgcZ4DMT5BOBuUQFz4WncrocoCc8ppwTnwSCgSxqbee8U5KZJuUAcl4erkcHDhqOYOo9JSCElAp4AJAuJOXnE284hJRFEEByjlEEcopQQIRAIIDARgIoSwiChElaoFAmUbBJA4kgepgIwu3YmFz16Y1AdmPg2/zgeaDjqMyuc3k4jpYwkLprt7zp/ePzTYCBshEAnSEI6oGkE7lQQSVbfTF4rOMRWdUAY8huVjWyIg5WACfzVs3U2vWcA0BrGx3oAbIi8nXQfFUHDYNrTJqN5Ef8xKl6O8vZABlQiBFgD8SCqL/ter91J4Rb4KEdiYF/HWwuqjjN5nVLF1Rw6uDR6Nso9+1CR7jfEy4hEX6hvDSDT3g6DfL3vWFzYnbjXGadOo/xY4D1cAqUNq1dA7LPINH81z1K7nWc5zvFxPw0RVx/pggkubSFoDTVY2OuUSXHkFVXOlxcVzUhDhbiunEjQD/lA9hrNm9/qie9NNxAygaRZCRzUD2ayQSlcEwSgUX/AM0w19ynQOaaa1AsFEhCTCKUGpKPKggKUbDCEI0BkoEooKMBAAUpCEIQG1EjyoFiIIq07q4PKw1Tq85W/wALdfU/7QobY+z21X98mBeBxvoTwVxZThgAsA0ADkALCPBUUas6SfE/NJISQYSmlAYuiAS8qMDmEDeVBLyoIItgv5lGgggVxRoIIEt0SncEEECW8F11kaCg5iknRGggAcYF0uUEEBvQRIIDhEgggMoIkEUoapR95BBAfFE83KCCIPkgEEECkSCCCZ3bHed4D6q0H3T/AA/RBBUUEaIP+qJBA63gjKNBB0MFkEEEH//Z"/>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sp>
        <p:nvSpPr>
          <p:cNvPr id="27652" name="AutoShape 4" descr="data:image/jpeg;base64,/9j/4AAQSkZJRgABAQAAAQABAAD/2wCEAAkGBhQSERUUEhQWFRUWGBoVGBgYFxgXGBcXGBcaGBgYGBcXHCYeGBojGxgVHy8gIycpLCwsFx4xNTAqNSYrLSkBCQoKDQwODw8PDSkYFBgpKSkpKSkpKSkpKSkpKSkpKSkpKSkpKSkpKSkpKSkpKSkpKSkpKSkpKSkpKSkpKSkpKf/AABEIALQA8AMBIgACEQEDEQH/xAAcAAAABwEBAAAAAAAAAAAAAAAAAQIEBQYHAwj/xABDEAACAQIEAgcECAUDAwQDAAABAhEAAwQSITEFQQYTIlFhcYEHkaGxFDJCUnLB4fAjJGKy0YKSokNz8RWDs8IzNGP/xAAWAQEBAQAAAAAAAAAAAAAAAAAAAQL/xAAVEQEBAAAAAAAAAAAAAAAAAAAAAf/aAAwDAQACEQMRAD8AvvGektrDBTdzAOcoIG3cTJEDxrthuN2bkBbikt9UZhLctB9r0rLOmXSI4qxnOgFzKo00GTMZIGtVXCXu2kaEOkH/AFLVHoxX8aMvXFW8qUlyZoOGOuEIcokwYG2vLXlVEfhYUMWClnOvMd5EnU68/wAqvGNOhk5RGp51WOJIADyEx/VrQUnDAdaQ7GAxQQvZYEyVY+o5aaVMC5YVGYu79wCABNJiDBJnv76jseEV1zEKA/KWgyI079t9KbcRvMxKZmKDXU6Tt9nv2j/FBN8I4aXfrGS51ZAZbgZVygDkFB17486ccS6RZHJQB1QBibjsXBkCZ1hoy69wiuXCntYa1LCLhtlnWSA2UmGcyYEGNN4qC49j77XQSGQAjsAaKGiEkDWVg699BYuHdMmDByhCNClVaTqdHLQI1iQfDWpfD9LkuMqsVDNJUZwcwnTbXaeW81T8Hi3uplyqDmMZUUSqntCI3jTSDpXDifFLQIiyVg6NlAafvEb+ETQa/gHECNqkUIrFOF9Jbpu2grulrrFMaREgFTEdka6d5rWeH8VR2Kq6lgMxUEEhSSomNtQRQSwfuoiajOL9ILGFUNfurbB2B1ZvwoNW9BVbxHSrF4gfytnqLZ/6+IEad6WuZ/3T4VBZOO3Iw9w/0/pXnZj8a0C/we+MdAvPeLWSHu3JAHWSIAkwumgrrgPZvZQFr9xn0+z2AD8SR7ufpRmjNpTO47AnUmtlXojw+Ozbk7SXdj7gd9qq/HegSJL4Z2YzBttH/FoGvgais/61vGh1zePup9iJRirqQQYgikNfoGrXmpKsxMd5A+Nd3vV0sAFlP7GooGxBBg60TEUrE6Mda4mgvHQe4vVgZhmzsYntctYqyY9AR7vnVD6DD+bXmcr/AC+daLik7M+I+dVGU8Ynr7sffb50wp7xY/xruv22+Zpkwoq28U4NewmG6rEQHN3P9YP2TaESQTGx0qDuNGxEz3+VP7uMe5hc1x2djeMszEmBaEAk61D3Scs0RrHQ32ki+os3yFvDY7C5HybvHOrsnElS2XIY9wUEkk9wFedejd6MVaI3zf5rdsNmZEEjIO02upiMo8QTv5UDfGdJENxwDma0ubq2BSW0OjNozgHao/GcYS6ItsGMTpOhEGT90DYGoDprgrYuSCWZnZ2WPqhjIPvnfU+QqN4RYxGIvNbwykoYzNoFAj7RPIH7PwNBI8btpbYZl63MdQdACFIJ7OumkA+O81Y+AdDmuAM8ohhtoZxOYaEdkTzNTnA+idqyQ7gXLo+1l0B7wDz/AKjr5VY0FByw3C7aplyKRAGoDTA5k7monjvALdyMoRIOpAhiWEaxof3rViDaUzxFxRoSATsCQCT4CoM+6HdDere41wHsuVXXXcw0g6g07xvQnD4hwQ7GZMqwIBEDTQjkasqtbshlJAECAW1aJPMyTA9dajcTiy5Vw1yysaBQCIGmxXUSw8Koi7XQ5bV23bXaNHyy4ZTPeIHv1NFxrhT2UdsO7WjduWkLR9XO4XQHlLTp76nbnFkN05Vdzatm5lA7T59AEkwdqaccxpfCB2ttaIxFg5WIzD+OkfVoIb/0y3YD3FQ3bwOt++3WOTMSARlTYRE+dPrOMZ7pUkmQssxkhjOwOw8KacRvls6gHLOWdzoeQHlR4K9mfRRJYHQnYADn370ExxW/1YkRmiJ0B0/xJ99V250izHtQw17AEga7T9onTzqU4pcFy4tsDVmIPOFQAsfiB61y4jwm20ARI2j40DO3i0VczEKja6gZm12Cry3qLHE7IzC2WYGQZ2A8J0Hx8K63+GyZYknb07qg+K8GJ7SiCOQ0O1A36RoL1oOFOZN27x3VT+dT+Hcg5Sxk6Gf8HSoO/byuy/dJHuopDNpXbCnUa/uabOZrvhSJqBF5dTP71pFKuGTSZoLJ0CH80PwP8q0K+oK+731WegdhepDwM0uM0CYJ2zb1a77GIHeJ9/jVRkPFf/zXfxt/caZGnXFBN65+Nv7jTQ1FT+MNi3YFu3fW6TcLGFZQOyFGrb7VE3mkEg/EVsPCMUGcLbs2U0J7NpBt4xUy1y54f7Vj5VUYHwNv5i3qPrDmK3nAKRZ03iRPw9Ka3wdT1doka62k+cVOYW32FmJiSAIAoivXehi3CMzMASMxB1ZhMmSNBrVtwGAS0ipaUIg2AHx8T40rD2xA0nup2tonf4fvWikgnkJNLS0dyf0rsFoRQJR5Hv8AhUfd4fZWXcDSSWc7c5JO2tP7dofGovF4Hr3uJcWLSlY/rbeSTyFBXukvChiU/hMGvW8rqAykZX5AnluQfCuPE8FinFhM5Y20zXHmBJMANH1tAdNRVh4U6u7AWzbFtVUKe4knXxkfEmpT6OCTOs7jlpQQF7gmcpDnOgAYmYZR5c/80jpkYwbGdRcsn16+3Vi+jKNhvzqE6Z2f5K4RyNo+vX26CrcMQl7qGWUs5I+1CMYCkfVaefdT/B4A227ekGQCZJBjLGUdoADWY2p3btLbuMwGucjxIzGYHLupxdxH8NnaCxIUADUDcgHnvPhQN1tjr2PMT4ABv/ApvjON2FbKWluf6mlXb3WWmZIzMACPLef3zqq4jgl65cALuVG8W1toPIfWP7NBI43j9pBossdgOdR+J4khWWXKT4gxruRXbpJwpWa0DocuUEk6+6mFvol2pyIvOVJGvOF5UEFxTDENPL9/CoDiIm6YG8ep79e+rjxjBQQgmPzGw9aqvFGKXCjLqAJkCRIBj4xQRxpdjelfSfAe4UOv7gB6VFc7h1pJFGRRRQaL0Fb+XXxL/wB3/irNf/MVW+g6fyy+Of8AuNWS8Nt96qMf4gJuXD/W39xprFO8ae3c/G39xpqfhRWs8PxvVXAwO3LSSIgirXa4/hnA/iKpOkNofLXSqV9FnupjjcL2djpr3jQiqjUWwKnuo8BaaWzADkBv61EdC8f/AAeruEyp0J+7yE+FWRQJMVEdcPttThK42xpE11FFL8qQxgTNA3azT2q9OOqQ4W0e24/iHXsqdQnmRqfA+NBKcY9reGsOUQG8QYJUhV07mMyPECo677bbPYiy8Zu2CVJC/wBEECZ79Kx60JJOmnOpfh3AnvnsqAAPtHfT4UVoN722ICcuGJ00m6AecT2D+yakOjHtbs4i6tq6nUsxAVs2ZCx+yTAIJ2E6HwrHcbwtrZII8fQ6imaMVMjQjbvqD1ar1C9NB/I3v/b/APmSm3QDjLYrAWbjmXgo55lkbLmPiQAT5136bf8A6N/wVT7rimqjlxJ0LsQuskHxMmajL4JBheY+ehHpT6+ku0A/Wby1Y0BhfDSYPPSoI3D3VtuwaQxAueBWSsgfij3imWI40z3MqaKJbmJjby1+VdelEjGYcLHbsXE3+62cfL41CnBi+YJZQAZCsVM+Y8zVEbxLG3y8MQACQTpEHu+NLXiLhYVpAOhmYrtjsKolAkAwNEQE+Ocgt+zTHGWFsoFUBZ3+ZoGfE+NFgSYJHx841iqrcxDOxZjLHU8pqaw+Ea8xS2uZipyjaSFJgeOhqvvUUCaOKINSgKAi1Gr0JpMUGkdCrn8snkw/5GrI/KRz/frVa6GGMMka6N/easbttPf+4qoyG9q7/jbx3JppcNOLx1aPvH501ub0Vt74Ua8vz1pri8FmUgd3686fcT47bXEDDLauNeZgo1RUM/1MdNu6nS8KxBUzYUH/AL6beiTRly4FZ0Gv51asKkCNv1qCwnDsQm1m3HL+MJ+FqnHAePreuXrRQo9lsrCQw3IlSOUg7xQT9ldKWLVJtbV0QUUllHdPwnwrzh05xRfGOCcxSFJ01cjNcOmn12Yelekzy+NYBiOjRvvceO22KurmJYEnOcyBB2RA7R5/mDDozwjtKbynIbbXk7M5gGCSBudflVoTidm0GBzKxEBWRkJB0MTodJHrVn4h0WV0GV3SLfVKAQoVJDQCBIkgTryqvYDoGy3QXuZlUyFLZtvDuoIPjdkdX2ozEAt3DTl4Ae+qQV3/AH8KvPT3g9xsUcq5hAgCe7Xaq0OEOby22UhmZQFE82A08BM+FQa97HVcYAltjdbL+EBZj1J91WLpis4HEf8Ab+TLUlw7ApZtrbtqFRRAUbAfmec1H9LhOCxAG/Vn5iqJd8OCdhuT+tcrtsRtEa/rTNuk2HG1ydOSsT8t6b3uk9sg5UvNpMi2Y9ZiKggOlFucdhDGnVX57oCn/NUPohxh8rAy2RVM88miwT4ErHnUz0o6e2mvWmtJnNtLqEEgAm5A3E6CDTL2V8PFy7iVIlOoCH8RuKQf+B91UO8V0jXkpny/c1WuJY5rrGdI+H70q2cb6POrgdWTOgKgkN6e6pLgvQhbZD3QGcEEAaqhHP8AqafQRz3oGPQnoybP8a6IZhCLzVTBzN3EjlyB8dKF0zshcfiQoAHWEwNpKqx+JNbdc7AZidACx8hqfWsA4rjjfvXLrfWd2cx4nbyAigZEUoUqlRtUVzzUU60thSVoNG6GMPoyd4Df3n9Ksl/SI7/yqudDBGHTxB3/ABH9+tWLEqDv+9KqMevRr5n5mm9w04YaetN79Faa2LNziWHuEQesAiZPZusm/PatcQaVWeFcDsve6+FYJKIAOyr52a40bFsxjw176tSUZJyiKpXRvCsnE8aSjBWkhipAPbBgNEHflV6muN0GgVaXT1o7j5dYmk26Ue+gK28qDBFZFf4umC4li7dw6M63bYja5dK5zm5SjSZ3j36vjMYlpC9xgiKJZjsAOdecel3GFxOMvX0GUO8iTrAAAJnYkAGOUxRWzcbxTKjZOQ/QetV3h197tpmtLiM5JzPlRSSu6hWObKI7hXbopxoX7KdY3aiD4+NTvEsKSD1ZAneI7WnOecc6DO14o63znZs0/VdSpImIHeBVt6G8GF+99IZRCFlAPNuzv5QdPGoLF8PyXc7QWiFk6Dcz3KBuSdKv3QdF+iobbh7bSwOUq0kkMSDyJEjYwRQWNRXHFOqqS5ULzLEBY8SdB612NZ57aOIFMHatgx1l3XxFtS0f7inuFBz6Qe1ezalcIguMNM7DKg8VUQzfAedZzxvphicTPW3nZW3UMQnlkWFioE3DSYqK7K+ta77K7S2cDdvtpmck9+VBoAO8lj76x5BpW49EyLHD0N6FtoM0sd2LaTMAa5QJ589qCr8e4riCyXJcXcxuAhSAiyEspI0yybhg/WgzM1ovC77XLSswAYgZgNpjWJ1iazLiF9Lj3LjX+0zAppZ0yknL9fUDbs/GtL4Q02bTadpFbQyNQDoTuPGqiF9onE+pwVzWGf8Ahr3y2h9y5j7qw7L7q0L2v8WzX7Vkf9NS7fiuRA9EUf7qzwE0BxRh6STRNOxFRSi80QNJoZqCzdGOkvVFbd0dg6K33JPMcxv4itEuab7gz7hWLD9K1Xg/EOtwtq5zyQ34kUqflNVGXsdPWuV1vzpY2GlIvGivQXRfEpatOLmIRi1xrgOXJAczEEnnOtWOxxO2ROdSO8TWXXMRGkrM0LfFmKhUcZduye/vO4qstQu8ZtDdvgT+VLw2MS6JQyBpsRWe8GxjsSrnNroeY/SrZwS6IKgEbyT3jT1qKmEG9N8fxJLKF7jZVAkkmBHnTfiPGbeHUtccAePPyHOsa6b9OjiiVSRbB7IP9xG2bx5cqAunftBfGHq0lLAMxzcjZm8O4fsUgHWjYz5mk5tagvnRdT1AJEfvSnON43ftjKGJA7/lNF0ZvA2hzEb+8flS8VhJkxVFV43xm7cgM2jakDYwdB4itT9lfSS3dwq2MwF20IK8ykmGHfpAPdA76yvjmG0zbbDzphwvitzD3Uu2zDpqN48iAdVI3FB6fFzxrMfbfaY2sM32Q9xT5sqEH3I1PujftZw96Ev/AMu50GYzbP8Ar3X/AFAedNvbJczYSweXXekG00H4UGQADvpS7VzDUsz76inGFs5mRebMqj1YCtx6QFrVi3atFO853RJVRv2wZJY8hyrHeiuHz4zDL/8A1Q/7Tm/KtV6U46114V3cZEA7D5Prdo/Z3PZ1J5iqiIxbYgo3Ysk5Ts+GZicpiQbe/hV7w1oWrKKdAiKJJmAqCTPodfCqDgxhnuW0Fy7LOqgG6rAkkaEMuvd5TvNWL2hcU6nA3TMNc/hL/rPa/wCOegx/j/F/pOIu3j/1GLAdy6BBr3KBUZNGTrSYqKE0I50JHdQmgJjQijg+FAjTWKBM1dOg2P8A4N62fsnOB3BkKt8VHvqlVL9Fcb1d8g7PbuJ65SR8VoIxDoKRc5V1tnsrXO6Nqo369icNGQ9VBH1eyZHkKgX6PWhdm02QEElAdI5QPOoa1xbCHqyqXY0XMV0JP2pG513PhV0xzBUzqstoo5c4OY9wkn0qsmXCcMAe7Xf97VLcTx30fDO6mDlgfiYwD6an0pthkiJ5/Gqz7Q+MHMLMwqBWPixBPuCkDzJPKoqk8f4w7sczMWJ1JMmKr705xVyW1NNbsjSiinWkE60dEFmoLn0Ax4Ja0341PwK+/X31eTgAV7+7uisf4Tj+ovI+sKdQOa7H4VtOBv51DAgggajmDqCPAg1UqkdNsEFsiNJbl+Ettvy3qhc60z2jABLA+9djw+ow18pFZraEkaVAaKY0qSbpBe+i/RmctalWCnUIVJjJ90amRtTVzA8qbFqKApQFJDUYFBZvZ/aJ4hY5xnPqEatB4hxC81xzbvWQMxVQb0MI0gBkMeIHM71nvQLFdXiw/wBy3cb3LPKrZZxFkiTbxAO5PXYjWZ+9b8+4VUSvDb9/r7eZrbLnAOW9bckeHYBPofnVf9rfFCz2bAJhQbrfiYlV9ygn/XUng71o37K22uhzctwGuyNGkgq4BgCf8VQul3Euvxl64DKlyq/gTsL8p9aCGIohQihNRS2Gk1zg0pmoK9AFWgRpRFqE0CSKPD3yrhhupkUUUmKBwqwFrneO3lSw3ZFcKDZbiNZaBakMNInUfh5endVl4VgCyDrgI0ITyMie/Wqzg+Iti+LM9mAmHVrTtv1slgNdoBmD599XzDWo1Op7z+9K0yiOJYTqpfa3qxP3RuZ8P0rIulfEutxFxhsWMa8th8IrbOkWM6rC3n7kaPMjKPTWvPuIeWnSosNLupptdsEbV1vNGtdhjFJ1FFMChFELlSptg6jb96Vy+ijuqBiAT31ffZ10hg/Rrh7+qJ97J82HqOYqqG2BtR2mysGXQggqe4gyDQW/2q4oTh0BEjPcImSJyhSe6YaqU9jKW75M+8084pj+vvPdiGYnu0EQoHppMcq5XB2mbv1nzqhmRpNN6eXhNMp10qBU0YpApa0EnwO+VuwGyllKA6mM0CezrprtWl4Rr8LGKXbZvpKkDmTmJieXyrLeFibyApn7QGWJzeESJ99aZZwywP5Fl74F9YMRsrmPjRCeIcWu2la5cuW2Fu27rlfOesy5EkMgYdu4NZ8xWVird04xKqEtoly3mBdg7XDIzdmBcH9IMjuqoMaLBk6UBQy0VAYalAVzroOdAgrRjalHf0pDL7qAFqKkihQOlOi+tcro28q6W508z8q5311HlVG79FOBfQ7GRlAuOS7kbAnWJ7lGgHgasHD8Ut3VDIG5jc1WukXSNUbqwwAGrE/Aee/uqS6I3ALBYEMGYmQI2gR4+dVk19pOIK4Ij77qnzY/21id8b61rPtZxH8vZERLsfcoH/2J9KyJ3qKa36PBKOe9cr704w1xQNRrRTwAeVBnpo16eUDlSet8agctcpDNNN2f/FDNQSPBuGXL7slm2zkAkxGgkAHUjZiKlMT0RxcFuofKqgk6aZUGfnyg1I+yueuvGYAtqO7e4Ik92hmrVa4yLmGxRRQmVLrQCO2jW2KXTlAEuJMHXvqoyS9c0impoO1IzVFKWugEVxpanQUDjCtDgkxqJ0B08jpWk4W4mUFcU24MZLRO8/ZfeYP+azIOd+Y1/fwrQLXFX+ji61uxcVFzk/wGMCBBWFPICPnRFV6UYw3MQ0tnCdhTBEga7EnmTzqHoy1JmijFHlohRg0ANHtRwNKJhQFQn3UpdqSaBJoCjogBQdrY+M0i9uPKlWjr4RRX15+FBsNno44OdyFObUqSzsfFyBHkoFWvhVjKgEtIEw2+us67711XEIF0gTz/ADpP/qCZo+1BgRHnBrTLPPazxGbtmz9xDcPm5gfBPjWb3DVq6f3JxuIO0MqD0RfdvVQvGo052bWdwsgTOrGBoCdT6R610swPHTnpVt9mXB1a5exN9V6m1bYZrgGTrGgD63ZJVZPhmHfVUtL8hUC/reQrgza6V2vXdIFNooDoiaNd+fpRGgvfs0wbXExgAY5kt2zl7Jhi+Y5oMGNNudWfi/DOqw+KcWFs/wAs6HJop3KyoQCQWIDTMGNeWP2sQyTlZlneGYT7iKN8a7CC7EHkWYj4mgQe+hmpJFA70CqUaRNETQdUepVscowgUFg+bKe1Kld2hSOz9nY1DK1KZzGpkb+p3PwFAZaipK0oGgMNQzUkGhNAujzaUgNQNArNQNIoyaBZpM0QpJoO1s7+VHePa9B8q5K1B2k+lBpPCON3fpIQsSsbHbkdO6rd1hN6ecsPQH9KFCtMs36eaYu74uT8B/iqjiDrQoVFX3AOV6O3iNC10g+INy2PkBVKAgUKFBxuDWiC0dCooqJm0/fOhQqjmBSTQoVAo0KKhQGaKKFCgMCjWhQoDNFNFQohYFJNChRRgUCKFCgMGjmhQoERpNAUKFAc0bChQoP/2Q=="/>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sp>
        <p:nvSpPr>
          <p:cNvPr id="27654" name="AutoShape 6" descr="data:image/jpeg;base64,/9j/4AAQSkZJRgABAQAAAQABAAD/2wCEAAkGBhQSERUUEhQWFRUWGBoVGBgYFxgXGBcXGBcaGBgYGBcXHCYeGBojGxgVHy8gIycpLCwsFx4xNTAqNSYrLSkBCQoKDQwODw8PDSkYFBgpKSkpKSkpKSkpKSkpKSkpKSkpKSkpKSkpKSkpKSkpKSkpKSkpKSkpKSkpKSkpKSkpKf/AABEIALQA8AMBIgACEQEDEQH/xAAcAAAABwEBAAAAAAAAAAAAAAAAAQIEBQYHAwj/xABDEAACAQIEAgcECAUDAwQDAAABAhEAAwQSITEFQQYTIlFhcYEHkaGxFDJCUnLB4fAjJGKy0YKSokNz8RWDs8IzNGP/xAAWAQEBAQAAAAAAAAAAAAAAAAAAAQL/xAAVEQEBAAAAAAAAAAAAAAAAAAAAAf/aAAwDAQACEQMRAD8AvvGektrDBTdzAOcoIG3cTJEDxrthuN2bkBbikt9UZhLctB9r0rLOmXSI4qxnOgFzKo00GTMZIGtVXCXu2kaEOkH/AFLVHoxX8aMvXFW8qUlyZoOGOuEIcokwYG2vLXlVEfhYUMWClnOvMd5EnU68/wAqvGNOhk5RGp51WOJIADyEx/VrQUnDAdaQ7GAxQQvZYEyVY+o5aaVMC5YVGYu79wCABNJiDBJnv76jseEV1zEKA/KWgyI079t9KbcRvMxKZmKDXU6Tt9nv2j/FBN8I4aXfrGS51ZAZbgZVygDkFB17486ccS6RZHJQB1QBibjsXBkCZ1hoy69wiuXCntYa1LCLhtlnWSA2UmGcyYEGNN4qC49j77XQSGQAjsAaKGiEkDWVg699BYuHdMmDByhCNClVaTqdHLQI1iQfDWpfD9LkuMqsVDNJUZwcwnTbXaeW81T8Hi3uplyqDmMZUUSqntCI3jTSDpXDifFLQIiyVg6NlAafvEb+ETQa/gHECNqkUIrFOF9Jbpu2grulrrFMaREgFTEdka6d5rWeH8VR2Kq6lgMxUEEhSSomNtQRQSwfuoiajOL9ILGFUNfurbB2B1ZvwoNW9BVbxHSrF4gfytnqLZ/6+IEad6WuZ/3T4VBZOO3Iw9w/0/pXnZj8a0C/we+MdAvPeLWSHu3JAHWSIAkwumgrrgPZvZQFr9xn0+z2AD8SR7ufpRmjNpTO47AnUmtlXojw+Ozbk7SXdj7gd9qq/HegSJL4Z2YzBttH/FoGvgais/61vGh1zePup9iJRirqQQYgikNfoGrXmpKsxMd5A+Nd3vV0sAFlP7GooGxBBg60TEUrE6Mda4mgvHQe4vVgZhmzsYntctYqyY9AR7vnVD6DD+bXmcr/AC+daLik7M+I+dVGU8Ynr7sffb50wp7xY/xruv22+Zpkwoq28U4NewmG6rEQHN3P9YP2TaESQTGx0qDuNGxEz3+VP7uMe5hc1x2djeMszEmBaEAk61D3Scs0RrHQ32ki+os3yFvDY7C5HybvHOrsnElS2XIY9wUEkk9wFedejd6MVaI3zf5rdsNmZEEjIO02upiMo8QTv5UDfGdJENxwDma0ubq2BSW0OjNozgHao/GcYS6ItsGMTpOhEGT90DYGoDprgrYuSCWZnZ2WPqhjIPvnfU+QqN4RYxGIvNbwykoYzNoFAj7RPIH7PwNBI8btpbYZl63MdQdACFIJ7OumkA+O81Y+AdDmuAM8ohhtoZxOYaEdkTzNTnA+idqyQ7gXLo+1l0B7wDz/AKjr5VY0FByw3C7aplyKRAGoDTA5k7monjvALdyMoRIOpAhiWEaxof3rViDaUzxFxRoSATsCQCT4CoM+6HdDere41wHsuVXXXcw0g6g07xvQnD4hwQ7GZMqwIBEDTQjkasqtbshlJAECAW1aJPMyTA9dajcTiy5Vw1yysaBQCIGmxXUSw8Koi7XQ5bV23bXaNHyy4ZTPeIHv1NFxrhT2UdsO7WjduWkLR9XO4XQHlLTp76nbnFkN05Vdzatm5lA7T59AEkwdqaccxpfCB2ttaIxFg5WIzD+OkfVoIb/0y3YD3FQ3bwOt++3WOTMSARlTYRE+dPrOMZ7pUkmQssxkhjOwOw8KacRvls6gHLOWdzoeQHlR4K9mfRRJYHQnYADn370ExxW/1YkRmiJ0B0/xJ99V250izHtQw17AEga7T9onTzqU4pcFy4tsDVmIPOFQAsfiB61y4jwm20ARI2j40DO3i0VczEKja6gZm12Cry3qLHE7IzC2WYGQZ2A8J0Hx8K63+GyZYknb07qg+K8GJ7SiCOQ0O1A36RoL1oOFOZN27x3VT+dT+Hcg5Sxk6Gf8HSoO/byuy/dJHuopDNpXbCnUa/uabOZrvhSJqBF5dTP71pFKuGTSZoLJ0CH80PwP8q0K+oK+731WegdhepDwM0uM0CYJ2zb1a77GIHeJ9/jVRkPFf/zXfxt/caZGnXFBN65+Nv7jTQ1FT+MNi3YFu3fW6TcLGFZQOyFGrb7VE3mkEg/EVsPCMUGcLbs2U0J7NpBt4xUy1y54f7Vj5VUYHwNv5i3qPrDmK3nAKRZ03iRPw9Ka3wdT1doka62k+cVOYW32FmJiSAIAoivXehi3CMzMASMxB1ZhMmSNBrVtwGAS0ipaUIg2AHx8T40rD2xA0nup2tonf4fvWikgnkJNLS0dyf0rsFoRQJR5Hv8AhUfd4fZWXcDSSWc7c5JO2tP7dofGovF4Hr3uJcWLSlY/rbeSTyFBXukvChiU/hMGvW8rqAykZX5AnluQfCuPE8FinFhM5Y20zXHmBJMANH1tAdNRVh4U6u7AWzbFtVUKe4knXxkfEmpT6OCTOs7jlpQQF7gmcpDnOgAYmYZR5c/80jpkYwbGdRcsn16+3Vi+jKNhvzqE6Z2f5K4RyNo+vX26CrcMQl7qGWUs5I+1CMYCkfVaefdT/B4A227ekGQCZJBjLGUdoADWY2p3btLbuMwGucjxIzGYHLupxdxH8NnaCxIUADUDcgHnvPhQN1tjr2PMT4ABv/ApvjON2FbKWluf6mlXb3WWmZIzMACPLef3zqq4jgl65cALuVG8W1toPIfWP7NBI43j9pBossdgOdR+J4khWWXKT4gxruRXbpJwpWa0DocuUEk6+6mFvol2pyIvOVJGvOF5UEFxTDENPL9/CoDiIm6YG8ep79e+rjxjBQQgmPzGw9aqvFGKXCjLqAJkCRIBj4xQRxpdjelfSfAe4UOv7gB6VFc7h1pJFGRRRQaL0Fb+XXxL/wB3/irNf/MVW+g6fyy+Of8AuNWS8Nt96qMf4gJuXD/W39xprFO8ae3c/G39xpqfhRWs8PxvVXAwO3LSSIgirXa4/hnA/iKpOkNofLXSqV9FnupjjcL2djpr3jQiqjUWwKnuo8BaaWzADkBv61EdC8f/AAeruEyp0J+7yE+FWRQJMVEdcPttThK42xpE11FFL8qQxgTNA3azT2q9OOqQ4W0e24/iHXsqdQnmRqfA+NBKcY9reGsOUQG8QYJUhV07mMyPECo677bbPYiy8Zu2CVJC/wBEECZ79Kx60JJOmnOpfh3AnvnsqAAPtHfT4UVoN722ICcuGJ00m6AecT2D+yakOjHtbs4i6tq6nUsxAVs2ZCx+yTAIJ2E6HwrHcbwtrZII8fQ6imaMVMjQjbvqD1ar1C9NB/I3v/b/APmSm3QDjLYrAWbjmXgo55lkbLmPiQAT5136bf8A6N/wVT7rimqjlxJ0LsQuskHxMmajL4JBheY+ehHpT6+ku0A/Wby1Y0BhfDSYPPSoI3D3VtuwaQxAueBWSsgfij3imWI40z3MqaKJbmJjby1+VdelEjGYcLHbsXE3+62cfL41CnBi+YJZQAZCsVM+Y8zVEbxLG3y8MQACQTpEHu+NLXiLhYVpAOhmYrtjsKolAkAwNEQE+Ocgt+zTHGWFsoFUBZ3+ZoGfE+NFgSYJHx841iqrcxDOxZjLHU8pqaw+Ea8xS2uZipyjaSFJgeOhqvvUUCaOKINSgKAi1Gr0JpMUGkdCrn8snkw/5GrI/KRz/frVa6GGMMka6N/easbttPf+4qoyG9q7/jbx3JppcNOLx1aPvH501ub0Vt74Ua8vz1pri8FmUgd3686fcT47bXEDDLauNeZgo1RUM/1MdNu6nS8KxBUzYUH/AL6beiTRly4FZ0Gv51asKkCNv1qCwnDsQm1m3HL+MJ+FqnHAePreuXrRQo9lsrCQw3IlSOUg7xQT9ldKWLVJtbV0QUUllHdPwnwrzh05xRfGOCcxSFJ01cjNcOmn12Yelekzy+NYBiOjRvvceO22KurmJYEnOcyBB2RA7R5/mDDozwjtKbynIbbXk7M5gGCSBudflVoTidm0GBzKxEBWRkJB0MTodJHrVn4h0WV0GV3SLfVKAQoVJDQCBIkgTryqvYDoGy3QXuZlUyFLZtvDuoIPjdkdX2ozEAt3DTl4Ae+qQV3/AH8KvPT3g9xsUcq5hAgCe7Xaq0OEOby22UhmZQFE82A08BM+FQa97HVcYAltjdbL+EBZj1J91WLpis4HEf8Ab+TLUlw7ApZtrbtqFRRAUbAfmec1H9LhOCxAG/Vn5iqJd8OCdhuT+tcrtsRtEa/rTNuk2HG1ydOSsT8t6b3uk9sg5UvNpMi2Y9ZiKggOlFucdhDGnVX57oCn/NUPohxh8rAy2RVM88miwT4ErHnUz0o6e2mvWmtJnNtLqEEgAm5A3E6CDTL2V8PFy7iVIlOoCH8RuKQf+B91UO8V0jXkpny/c1WuJY5rrGdI+H70q2cb6POrgdWTOgKgkN6e6pLgvQhbZD3QGcEEAaqhHP8AqafQRz3oGPQnoybP8a6IZhCLzVTBzN3EjlyB8dKF0zshcfiQoAHWEwNpKqx+JNbdc7AZidACx8hqfWsA4rjjfvXLrfWd2cx4nbyAigZEUoUqlRtUVzzUU60thSVoNG6GMPoyd4Df3n9Ksl/SI7/yqudDBGHTxB3/ABH9+tWLEqDv+9KqMevRr5n5mm9w04YaetN79Faa2LNziWHuEQesAiZPZusm/PatcQaVWeFcDsve6+FYJKIAOyr52a40bFsxjw176tSUZJyiKpXRvCsnE8aSjBWkhipAPbBgNEHflV6muN0GgVaXT1o7j5dYmk26Ue+gK28qDBFZFf4umC4li7dw6M63bYja5dK5zm5SjSZ3j36vjMYlpC9xgiKJZjsAOdecel3GFxOMvX0GUO8iTrAAAJnYkAGOUxRWzcbxTKjZOQ/QetV3h197tpmtLiM5JzPlRSSu6hWObKI7hXbopxoX7KdY3aiD4+NTvEsKSD1ZAneI7WnOecc6DO14o63znZs0/VdSpImIHeBVt6G8GF+99IZRCFlAPNuzv5QdPGoLF8PyXc7QWiFk6Dcz3KBuSdKv3QdF+iobbh7bSwOUq0kkMSDyJEjYwRQWNRXHFOqqS5ULzLEBY8SdB612NZ57aOIFMHatgx1l3XxFtS0f7inuFBz6Qe1ezalcIguMNM7DKg8VUQzfAedZzxvphicTPW3nZW3UMQnlkWFioE3DSYqK7K+ta77K7S2cDdvtpmck9+VBoAO8lj76x5BpW49EyLHD0N6FtoM0sd2LaTMAa5QJ589qCr8e4riCyXJcXcxuAhSAiyEspI0yybhg/WgzM1ovC77XLSswAYgZgNpjWJ1iazLiF9Lj3LjX+0zAppZ0yknL9fUDbs/GtL4Q02bTadpFbQyNQDoTuPGqiF9onE+pwVzWGf8Ahr3y2h9y5j7qw7L7q0L2v8WzX7Vkf9NS7fiuRA9EUf7qzwE0BxRh6STRNOxFRSi80QNJoZqCzdGOkvVFbd0dg6K33JPMcxv4itEuab7gz7hWLD9K1Xg/EOtwtq5zyQ34kUqflNVGXsdPWuV1vzpY2GlIvGivQXRfEpatOLmIRi1xrgOXJAczEEnnOtWOxxO2ROdSO8TWXXMRGkrM0LfFmKhUcZduye/vO4qstQu8ZtDdvgT+VLw2MS6JQyBpsRWe8GxjsSrnNroeY/SrZwS6IKgEbyT3jT1qKmEG9N8fxJLKF7jZVAkkmBHnTfiPGbeHUtccAePPyHOsa6b9OjiiVSRbB7IP9xG2bx5cqAunftBfGHq0lLAMxzcjZm8O4fsUgHWjYz5mk5tagvnRdT1AJEfvSnON43ftjKGJA7/lNF0ZvA2hzEb+8flS8VhJkxVFV43xm7cgM2jakDYwdB4itT9lfSS3dwq2MwF20IK8ykmGHfpAPdA76yvjmG0zbbDzphwvitzD3Uu2zDpqN48iAdVI3FB6fFzxrMfbfaY2sM32Q9xT5sqEH3I1PujftZw96Ev/AMu50GYzbP8Ar3X/AFAedNvbJczYSweXXekG00H4UGQADvpS7VzDUsz76inGFs5mRebMqj1YCtx6QFrVi3atFO853RJVRv2wZJY8hyrHeiuHz4zDL/8A1Q/7Tm/KtV6U46114V3cZEA7D5Prdo/Z3PZ1J5iqiIxbYgo3Ysk5Ts+GZicpiQbe/hV7w1oWrKKdAiKJJmAqCTPodfCqDgxhnuW0Fy7LOqgG6rAkkaEMuvd5TvNWL2hcU6nA3TMNc/hL/rPa/wCOegx/j/F/pOIu3j/1GLAdy6BBr3KBUZNGTrSYqKE0I50JHdQmgJjQijg+FAjTWKBM1dOg2P8A4N62fsnOB3BkKt8VHvqlVL9Fcb1d8g7PbuJ65SR8VoIxDoKRc5V1tnsrXO6Nqo369icNGQ9VBH1eyZHkKgX6PWhdm02QEElAdI5QPOoa1xbCHqyqXY0XMV0JP2pG513PhV0xzBUzqstoo5c4OY9wkn0qsmXCcMAe7Xf97VLcTx30fDO6mDlgfiYwD6an0pthkiJ5/Gqz7Q+MHMLMwqBWPixBPuCkDzJPKoqk8f4w7sczMWJ1JMmKr705xVyW1NNbsjSiinWkE60dEFmoLn0Ax4Ja0341PwK+/X31eTgAV7+7uisf4Tj+ovI+sKdQOa7H4VtOBv51DAgggajmDqCPAg1UqkdNsEFsiNJbl+Ettvy3qhc60z2jABLA+9djw+ow18pFZraEkaVAaKY0qSbpBe+i/RmctalWCnUIVJjJ90amRtTVzA8qbFqKApQFJDUYFBZvZ/aJ4hY5xnPqEatB4hxC81xzbvWQMxVQb0MI0gBkMeIHM71nvQLFdXiw/wBy3cb3LPKrZZxFkiTbxAO5PXYjWZ+9b8+4VUSvDb9/r7eZrbLnAOW9bckeHYBPofnVf9rfFCz2bAJhQbrfiYlV9ygn/XUng71o37K22uhzctwGuyNGkgq4BgCf8VQul3Euvxl64DKlyq/gTsL8p9aCGIohQihNRS2Gk1zg0pmoK9AFWgRpRFqE0CSKPD3yrhhupkUUUmKBwqwFrneO3lSw3ZFcKDZbiNZaBakMNInUfh5endVl4VgCyDrgI0ITyMie/Wqzg+Iti+LM9mAmHVrTtv1slgNdoBmD599XzDWo1Op7z+9K0yiOJYTqpfa3qxP3RuZ8P0rIulfEutxFxhsWMa8th8IrbOkWM6rC3n7kaPMjKPTWvPuIeWnSosNLupptdsEbV1vNGtdhjFJ1FFMChFELlSptg6jb96Vy+ijuqBiAT31ffZ10hg/Rrh7+qJ97J82HqOYqqG2BtR2mysGXQggqe4gyDQW/2q4oTh0BEjPcImSJyhSe6YaqU9jKW75M+8084pj+vvPdiGYnu0EQoHppMcq5XB2mbv1nzqhmRpNN6eXhNMp10qBU0YpApa0EnwO+VuwGyllKA6mM0CezrprtWl4Rr8LGKXbZvpKkDmTmJieXyrLeFibyApn7QGWJzeESJ99aZZwywP5Fl74F9YMRsrmPjRCeIcWu2la5cuW2Fu27rlfOesy5EkMgYdu4NZ8xWVird04xKqEtoly3mBdg7XDIzdmBcH9IMjuqoMaLBk6UBQy0VAYalAVzroOdAgrRjalHf0pDL7qAFqKkihQOlOi+tcro28q6W508z8q5311HlVG79FOBfQ7GRlAuOS7kbAnWJ7lGgHgasHD8Ut3VDIG5jc1WukXSNUbqwwAGrE/Aee/uqS6I3ALBYEMGYmQI2gR4+dVk19pOIK4Ij77qnzY/21id8b61rPtZxH8vZERLsfcoH/2J9KyJ3qKa36PBKOe9cr704w1xQNRrRTwAeVBnpo16eUDlSet8agctcpDNNN2f/FDNQSPBuGXL7slm2zkAkxGgkAHUjZiKlMT0RxcFuofKqgk6aZUGfnyg1I+yueuvGYAtqO7e4Ik92hmrVa4yLmGxRRQmVLrQCO2jW2KXTlAEuJMHXvqoyS9c0impoO1IzVFKWugEVxpanQUDjCtDgkxqJ0B08jpWk4W4mUFcU24MZLRO8/ZfeYP+azIOd+Y1/fwrQLXFX+ji61uxcVFzk/wGMCBBWFPICPnRFV6UYw3MQ0tnCdhTBEga7EnmTzqHoy1JmijFHlohRg0ANHtRwNKJhQFQn3UpdqSaBJoCjogBQdrY+M0i9uPKlWjr4RRX15+FBsNno44OdyFObUqSzsfFyBHkoFWvhVjKgEtIEw2+us67711XEIF0gTz/ADpP/qCZo+1BgRHnBrTLPPazxGbtmz9xDcPm5gfBPjWb3DVq6f3JxuIO0MqD0RfdvVQvGo052bWdwsgTOrGBoCdT6R610swPHTnpVt9mXB1a5exN9V6m1bYZrgGTrGgD63ZJVZPhmHfVUtL8hUC/reQrgza6V2vXdIFNooDoiaNd+fpRGgvfs0wbXExgAY5kt2zl7Jhi+Y5oMGNNudWfi/DOqw+KcWFs/wAs6HJop3KyoQCQWIDTMGNeWP2sQyTlZlneGYT7iKN8a7CC7EHkWYj4mgQe+hmpJFA70CqUaRNETQdUepVscowgUFg+bKe1Kld2hSOz9nY1DK1KZzGpkb+p3PwFAZaipK0oGgMNQzUkGhNAujzaUgNQNArNQNIoyaBZpM0QpJoO1s7+VHePa9B8q5K1B2k+lBpPCON3fpIQsSsbHbkdO6rd1hN6ecsPQH9KFCtMs36eaYu74uT8B/iqjiDrQoVFX3AOV6O3iNC10g+INy2PkBVKAgUKFBxuDWiC0dCooqJm0/fOhQqjmBSTQoVAo0KKhQGaKKFCgMCjWhQoDNFNFQohYFJNChRRgUCKFCgMGjmhQoERpNAUKFAc0bChQoP/2Q=="/>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sp>
        <p:nvSpPr>
          <p:cNvPr id="27656" name="AutoShape 8" descr="data:image/jpeg;base64,/9j/4AAQSkZJRgABAQAAAQABAAD/2wCEAAkGBhQSERUUEhQWFRUWGBoVGBgYFxgXGBcXGBcaGBgYGBcXHCYeGBojGxgVHy8gIycpLCwsFx4xNTAqNSYrLSkBCQoKDQwODw8PDSkYFBgpKSkpKSkpKSkpKSkpKSkpKSkpKSkpKSkpKSkpKSkpKSkpKSkpKSkpKSkpKSkpKSkpKf/AABEIALQA8AMBIgACEQEDEQH/xAAcAAAABwEBAAAAAAAAAAAAAAAAAQIEBQYHAwj/xABDEAACAQIEAgcECAUDAwQDAAABAhEAAwQSITEFQQYTIlFhcYEHkaGxFDJCUnLB4fAjJGKy0YKSokNz8RWDs8IzNGP/xAAWAQEBAQAAAAAAAAAAAAAAAAAAAQL/xAAVEQEBAAAAAAAAAAAAAAAAAAAAAf/aAAwDAQACEQMRAD8AvvGektrDBTdzAOcoIG3cTJEDxrthuN2bkBbikt9UZhLctB9r0rLOmXSI4qxnOgFzKo00GTMZIGtVXCXu2kaEOkH/AFLVHoxX8aMvXFW8qUlyZoOGOuEIcokwYG2vLXlVEfhYUMWClnOvMd5EnU68/wAqvGNOhk5RGp51WOJIADyEx/VrQUnDAdaQ7GAxQQvZYEyVY+o5aaVMC5YVGYu79wCABNJiDBJnv76jseEV1zEKA/KWgyI079t9KbcRvMxKZmKDXU6Tt9nv2j/FBN8I4aXfrGS51ZAZbgZVygDkFB17486ccS6RZHJQB1QBibjsXBkCZ1hoy69wiuXCntYa1LCLhtlnWSA2UmGcyYEGNN4qC49j77XQSGQAjsAaKGiEkDWVg699BYuHdMmDByhCNClVaTqdHLQI1iQfDWpfD9LkuMqsVDNJUZwcwnTbXaeW81T8Hi3uplyqDmMZUUSqntCI3jTSDpXDifFLQIiyVg6NlAafvEb+ETQa/gHECNqkUIrFOF9Jbpu2grulrrFMaREgFTEdka6d5rWeH8VR2Kq6lgMxUEEhSSomNtQRQSwfuoiajOL9ILGFUNfurbB2B1ZvwoNW9BVbxHSrF4gfytnqLZ/6+IEad6WuZ/3T4VBZOO3Iw9w/0/pXnZj8a0C/we+MdAvPeLWSHu3JAHWSIAkwumgrrgPZvZQFr9xn0+z2AD8SR7ufpRmjNpTO47AnUmtlXojw+Ozbk7SXdj7gd9qq/HegSJL4Z2YzBttH/FoGvgais/61vGh1zePup9iJRirqQQYgikNfoGrXmpKsxMd5A+Nd3vV0sAFlP7GooGxBBg60TEUrE6Mda4mgvHQe4vVgZhmzsYntctYqyY9AR7vnVD6DD+bXmcr/AC+daLik7M+I+dVGU8Ynr7sffb50wp7xY/xruv22+Zpkwoq28U4NewmG6rEQHN3P9YP2TaESQTGx0qDuNGxEz3+VP7uMe5hc1x2djeMszEmBaEAk61D3Scs0RrHQ32ki+os3yFvDY7C5HybvHOrsnElS2XIY9wUEkk9wFedejd6MVaI3zf5rdsNmZEEjIO02upiMo8QTv5UDfGdJENxwDma0ubq2BSW0OjNozgHao/GcYS6ItsGMTpOhEGT90DYGoDprgrYuSCWZnZ2WPqhjIPvnfU+QqN4RYxGIvNbwykoYzNoFAj7RPIH7PwNBI8btpbYZl63MdQdACFIJ7OumkA+O81Y+AdDmuAM8ohhtoZxOYaEdkTzNTnA+idqyQ7gXLo+1l0B7wDz/AKjr5VY0FByw3C7aplyKRAGoDTA5k7monjvALdyMoRIOpAhiWEaxof3rViDaUzxFxRoSATsCQCT4CoM+6HdDere41wHsuVXXXcw0g6g07xvQnD4hwQ7GZMqwIBEDTQjkasqtbshlJAECAW1aJPMyTA9dajcTiy5Vw1yysaBQCIGmxXUSw8Koi7XQ5bV23bXaNHyy4ZTPeIHv1NFxrhT2UdsO7WjduWkLR9XO4XQHlLTp76nbnFkN05Vdzatm5lA7T59AEkwdqaccxpfCB2ttaIxFg5WIzD+OkfVoIb/0y3YD3FQ3bwOt++3WOTMSARlTYRE+dPrOMZ7pUkmQssxkhjOwOw8KacRvls6gHLOWdzoeQHlR4K9mfRRJYHQnYADn370ExxW/1YkRmiJ0B0/xJ99V250izHtQw17AEga7T9onTzqU4pcFy4tsDVmIPOFQAsfiB61y4jwm20ARI2j40DO3i0VczEKja6gZm12Cry3qLHE7IzC2WYGQZ2A8J0Hx8K63+GyZYknb07qg+K8GJ7SiCOQ0O1A36RoL1oOFOZN27x3VT+dT+Hcg5Sxk6Gf8HSoO/byuy/dJHuopDNpXbCnUa/uabOZrvhSJqBF5dTP71pFKuGTSZoLJ0CH80PwP8q0K+oK+731WegdhepDwM0uM0CYJ2zb1a77GIHeJ9/jVRkPFf/zXfxt/caZGnXFBN65+Nv7jTQ1FT+MNi3YFu3fW6TcLGFZQOyFGrb7VE3mkEg/EVsPCMUGcLbs2U0J7NpBt4xUy1y54f7Vj5VUYHwNv5i3qPrDmK3nAKRZ03iRPw9Ka3wdT1doka62k+cVOYW32FmJiSAIAoivXehi3CMzMASMxB1ZhMmSNBrVtwGAS0ipaUIg2AHx8T40rD2xA0nup2tonf4fvWikgnkJNLS0dyf0rsFoRQJR5Hv8AhUfd4fZWXcDSSWc7c5JO2tP7dofGovF4Hr3uJcWLSlY/rbeSTyFBXukvChiU/hMGvW8rqAykZX5AnluQfCuPE8FinFhM5Y20zXHmBJMANH1tAdNRVh4U6u7AWzbFtVUKe4knXxkfEmpT6OCTOs7jlpQQF7gmcpDnOgAYmYZR5c/80jpkYwbGdRcsn16+3Vi+jKNhvzqE6Z2f5K4RyNo+vX26CrcMQl7qGWUs5I+1CMYCkfVaefdT/B4A227ekGQCZJBjLGUdoADWY2p3btLbuMwGucjxIzGYHLupxdxH8NnaCxIUADUDcgHnvPhQN1tjr2PMT4ABv/ApvjON2FbKWluf6mlXb3WWmZIzMACPLef3zqq4jgl65cALuVG8W1toPIfWP7NBI43j9pBossdgOdR+J4khWWXKT4gxruRXbpJwpWa0DocuUEk6+6mFvol2pyIvOVJGvOF5UEFxTDENPL9/CoDiIm6YG8ep79e+rjxjBQQgmPzGw9aqvFGKXCjLqAJkCRIBj4xQRxpdjelfSfAe4UOv7gB6VFc7h1pJFGRRRQaL0Fb+XXxL/wB3/irNf/MVW+g6fyy+Of8AuNWS8Nt96qMf4gJuXD/W39xprFO8ae3c/G39xpqfhRWs8PxvVXAwO3LSSIgirXa4/hnA/iKpOkNofLXSqV9FnupjjcL2djpr3jQiqjUWwKnuo8BaaWzADkBv61EdC8f/AAeruEyp0J+7yE+FWRQJMVEdcPttThK42xpE11FFL8qQxgTNA3azT2q9OOqQ4W0e24/iHXsqdQnmRqfA+NBKcY9reGsOUQG8QYJUhV07mMyPECo677bbPYiy8Zu2CVJC/wBEECZ79Kx60JJOmnOpfh3AnvnsqAAPtHfT4UVoN722ICcuGJ00m6AecT2D+yakOjHtbs4i6tq6nUsxAVs2ZCx+yTAIJ2E6HwrHcbwtrZII8fQ6imaMVMjQjbvqD1ar1C9NB/I3v/b/APmSm3QDjLYrAWbjmXgo55lkbLmPiQAT5136bf8A6N/wVT7rimqjlxJ0LsQuskHxMmajL4JBheY+ehHpT6+ku0A/Wby1Y0BhfDSYPPSoI3D3VtuwaQxAueBWSsgfij3imWI40z3MqaKJbmJjby1+VdelEjGYcLHbsXE3+62cfL41CnBi+YJZQAZCsVM+Y8zVEbxLG3y8MQACQTpEHu+NLXiLhYVpAOhmYrtjsKolAkAwNEQE+Ocgt+zTHGWFsoFUBZ3+ZoGfE+NFgSYJHx841iqrcxDOxZjLHU8pqaw+Ea8xS2uZipyjaSFJgeOhqvvUUCaOKINSgKAi1Gr0JpMUGkdCrn8snkw/5GrI/KRz/frVa6GGMMka6N/easbttPf+4qoyG9q7/jbx3JppcNOLx1aPvH501ub0Vt74Ua8vz1pri8FmUgd3686fcT47bXEDDLauNeZgo1RUM/1MdNu6nS8KxBUzYUH/AL6beiTRly4FZ0Gv51asKkCNv1qCwnDsQm1m3HL+MJ+FqnHAePreuXrRQo9lsrCQw3IlSOUg7xQT9ldKWLVJtbV0QUUllHdPwnwrzh05xRfGOCcxSFJ01cjNcOmn12Yelekzy+NYBiOjRvvceO22KurmJYEnOcyBB2RA7R5/mDDozwjtKbynIbbXk7M5gGCSBudflVoTidm0GBzKxEBWRkJB0MTodJHrVn4h0WV0GV3SLfVKAQoVJDQCBIkgTryqvYDoGy3QXuZlUyFLZtvDuoIPjdkdX2ozEAt3DTl4Ae+qQV3/AH8KvPT3g9xsUcq5hAgCe7Xaq0OEOby22UhmZQFE82A08BM+FQa97HVcYAltjdbL+EBZj1J91WLpis4HEf8Ab+TLUlw7ApZtrbtqFRRAUbAfmec1H9LhOCxAG/Vn5iqJd8OCdhuT+tcrtsRtEa/rTNuk2HG1ydOSsT8t6b3uk9sg5UvNpMi2Y9ZiKggOlFucdhDGnVX57oCn/NUPohxh8rAy2RVM88miwT4ErHnUz0o6e2mvWmtJnNtLqEEgAm5A3E6CDTL2V8PFy7iVIlOoCH8RuKQf+B91UO8V0jXkpny/c1WuJY5rrGdI+H70q2cb6POrgdWTOgKgkN6e6pLgvQhbZD3QGcEEAaqhHP8AqafQRz3oGPQnoybP8a6IZhCLzVTBzN3EjlyB8dKF0zshcfiQoAHWEwNpKqx+JNbdc7AZidACx8hqfWsA4rjjfvXLrfWd2cx4nbyAigZEUoUqlRtUVzzUU60thSVoNG6GMPoyd4Df3n9Ksl/SI7/yqudDBGHTxB3/ABH9+tWLEqDv+9KqMevRr5n5mm9w04YaetN79Faa2LNziWHuEQesAiZPZusm/PatcQaVWeFcDsve6+FYJKIAOyr52a40bFsxjw176tSUZJyiKpXRvCsnE8aSjBWkhipAPbBgNEHflV6muN0GgVaXT1o7j5dYmk26Ue+gK28qDBFZFf4umC4li7dw6M63bYja5dK5zm5SjSZ3j36vjMYlpC9xgiKJZjsAOdecel3GFxOMvX0GUO8iTrAAAJnYkAGOUxRWzcbxTKjZOQ/QetV3h197tpmtLiM5JzPlRSSu6hWObKI7hXbopxoX7KdY3aiD4+NTvEsKSD1ZAneI7WnOecc6DO14o63znZs0/VdSpImIHeBVt6G8GF+99IZRCFlAPNuzv5QdPGoLF8PyXc7QWiFk6Dcz3KBuSdKv3QdF+iobbh7bSwOUq0kkMSDyJEjYwRQWNRXHFOqqS5ULzLEBY8SdB612NZ57aOIFMHatgx1l3XxFtS0f7inuFBz6Qe1ezalcIguMNM7DKg8VUQzfAedZzxvphicTPW3nZW3UMQnlkWFioE3DSYqK7K+ta77K7S2cDdvtpmck9+VBoAO8lj76x5BpW49EyLHD0N6FtoM0sd2LaTMAa5QJ589qCr8e4riCyXJcXcxuAhSAiyEspI0yybhg/WgzM1ovC77XLSswAYgZgNpjWJ1iazLiF9Lj3LjX+0zAppZ0yknL9fUDbs/GtL4Q02bTadpFbQyNQDoTuPGqiF9onE+pwVzWGf8Ahr3y2h9y5j7qw7L7q0L2v8WzX7Vkf9NS7fiuRA9EUf7qzwE0BxRh6STRNOxFRSi80QNJoZqCzdGOkvVFbd0dg6K33JPMcxv4itEuab7gz7hWLD9K1Xg/EOtwtq5zyQ34kUqflNVGXsdPWuV1vzpY2GlIvGivQXRfEpatOLmIRi1xrgOXJAczEEnnOtWOxxO2ROdSO8TWXXMRGkrM0LfFmKhUcZduye/vO4qstQu8ZtDdvgT+VLw2MS6JQyBpsRWe8GxjsSrnNroeY/SrZwS6IKgEbyT3jT1qKmEG9N8fxJLKF7jZVAkkmBHnTfiPGbeHUtccAePPyHOsa6b9OjiiVSRbB7IP9xG2bx5cqAunftBfGHq0lLAMxzcjZm8O4fsUgHWjYz5mk5tagvnRdT1AJEfvSnON43ftjKGJA7/lNF0ZvA2hzEb+8flS8VhJkxVFV43xm7cgM2jakDYwdB4itT9lfSS3dwq2MwF20IK8ykmGHfpAPdA76yvjmG0zbbDzphwvitzD3Uu2zDpqN48iAdVI3FB6fFzxrMfbfaY2sM32Q9xT5sqEH3I1PujftZw96Ev/AMu50GYzbP8Ar3X/AFAedNvbJczYSweXXekG00H4UGQADvpS7VzDUsz76inGFs5mRebMqj1YCtx6QFrVi3atFO853RJVRv2wZJY8hyrHeiuHz4zDL/8A1Q/7Tm/KtV6U46114V3cZEA7D5Prdo/Z3PZ1J5iqiIxbYgo3Ysk5Ts+GZicpiQbe/hV7w1oWrKKdAiKJJmAqCTPodfCqDgxhnuW0Fy7LOqgG6rAkkaEMuvd5TvNWL2hcU6nA3TMNc/hL/rPa/wCOegx/j/F/pOIu3j/1GLAdy6BBr3KBUZNGTrSYqKE0I50JHdQmgJjQijg+FAjTWKBM1dOg2P8A4N62fsnOB3BkKt8VHvqlVL9Fcb1d8g7PbuJ65SR8VoIxDoKRc5V1tnsrXO6Nqo369icNGQ9VBH1eyZHkKgX6PWhdm02QEElAdI5QPOoa1xbCHqyqXY0XMV0JP2pG513PhV0xzBUzqstoo5c4OY9wkn0qsmXCcMAe7Xf97VLcTx30fDO6mDlgfiYwD6an0pthkiJ5/Gqz7Q+MHMLMwqBWPixBPuCkDzJPKoqk8f4w7sczMWJ1JMmKr705xVyW1NNbsjSiinWkE60dEFmoLn0Ax4Ja0341PwK+/X31eTgAV7+7uisf4Tj+ovI+sKdQOa7H4VtOBv51DAgggajmDqCPAg1UqkdNsEFsiNJbl+Ettvy3qhc60z2jABLA+9djw+ow18pFZraEkaVAaKY0qSbpBe+i/RmctalWCnUIVJjJ90amRtTVzA8qbFqKApQFJDUYFBZvZ/aJ4hY5xnPqEatB4hxC81xzbvWQMxVQb0MI0gBkMeIHM71nvQLFdXiw/wBy3cb3LPKrZZxFkiTbxAO5PXYjWZ+9b8+4VUSvDb9/r7eZrbLnAOW9bckeHYBPofnVf9rfFCz2bAJhQbrfiYlV9ygn/XUng71o37K22uhzctwGuyNGkgq4BgCf8VQul3Euvxl64DKlyq/gTsL8p9aCGIohQihNRS2Gk1zg0pmoK9AFWgRpRFqE0CSKPD3yrhhupkUUUmKBwqwFrneO3lSw3ZFcKDZbiNZaBakMNInUfh5endVl4VgCyDrgI0ITyMie/Wqzg+Iti+LM9mAmHVrTtv1slgNdoBmD599XzDWo1Op7z+9K0yiOJYTqpfa3qxP3RuZ8P0rIulfEutxFxhsWMa8th8IrbOkWM6rC3n7kaPMjKPTWvPuIeWnSosNLupptdsEbV1vNGtdhjFJ1FFMChFELlSptg6jb96Vy+ijuqBiAT31ffZ10hg/Rrh7+qJ97J82HqOYqqG2BtR2mysGXQggqe4gyDQW/2q4oTh0BEjPcImSJyhSe6YaqU9jKW75M+8084pj+vvPdiGYnu0EQoHppMcq5XB2mbv1nzqhmRpNN6eXhNMp10qBU0YpApa0EnwO+VuwGyllKA6mM0CezrprtWl4Rr8LGKXbZvpKkDmTmJieXyrLeFibyApn7QGWJzeESJ99aZZwywP5Fl74F9YMRsrmPjRCeIcWu2la5cuW2Fu27rlfOesy5EkMgYdu4NZ8xWVird04xKqEtoly3mBdg7XDIzdmBcH9IMjuqoMaLBk6UBQy0VAYalAVzroOdAgrRjalHf0pDL7qAFqKkihQOlOi+tcro28q6W508z8q5311HlVG79FOBfQ7GRlAuOS7kbAnWJ7lGgHgasHD8Ut3VDIG5jc1WukXSNUbqwwAGrE/Aee/uqS6I3ALBYEMGYmQI2gR4+dVk19pOIK4Ij77qnzY/21id8b61rPtZxH8vZERLsfcoH/2J9KyJ3qKa36PBKOe9cr704w1xQNRrRTwAeVBnpo16eUDlSet8agctcpDNNN2f/FDNQSPBuGXL7slm2zkAkxGgkAHUjZiKlMT0RxcFuofKqgk6aZUGfnyg1I+yueuvGYAtqO7e4Ik92hmrVa4yLmGxRRQmVLrQCO2jW2KXTlAEuJMHXvqoyS9c0impoO1IzVFKWugEVxpanQUDjCtDgkxqJ0B08jpWk4W4mUFcU24MZLRO8/ZfeYP+azIOd+Y1/fwrQLXFX+ji61uxcVFzk/wGMCBBWFPICPnRFV6UYw3MQ0tnCdhTBEga7EnmTzqHoy1JmijFHlohRg0ANHtRwNKJhQFQn3UpdqSaBJoCjogBQdrY+M0i9uPKlWjr4RRX15+FBsNno44OdyFObUqSzsfFyBHkoFWvhVjKgEtIEw2+us67711XEIF0gTz/ADpP/qCZo+1BgRHnBrTLPPazxGbtmz9xDcPm5gfBPjWb3DVq6f3JxuIO0MqD0RfdvVQvGo052bWdwsgTOrGBoCdT6R610swPHTnpVt9mXB1a5exN9V6m1bYZrgGTrGgD63ZJVZPhmHfVUtL8hUC/reQrgza6V2vXdIFNooDoiaNd+fpRGgvfs0wbXExgAY5kt2zl7Jhi+Y5oMGNNudWfi/DOqw+KcWFs/wAs6HJop3KyoQCQWIDTMGNeWP2sQyTlZlneGYT7iKN8a7CC7EHkWYj4mgQe+hmpJFA70CqUaRNETQdUepVscowgUFg+bKe1Kld2hSOz9nY1DK1KZzGpkb+p3PwFAZaipK0oGgMNQzUkGhNAujzaUgNQNArNQNIoyaBZpM0QpJoO1s7+VHePa9B8q5K1B2k+lBpPCON3fpIQsSsbHbkdO6rd1hN6ecsPQH9KFCtMs36eaYu74uT8B/iqjiDrQoVFX3AOV6O3iNC10g+INy2PkBVKAgUKFBxuDWiC0dCooqJm0/fOhQqjmBSTQoVAo0KKhQGaKKFCgMCjWhQoDNFNFQohYFJNChRRgUCKFCgMGjmhQoERpNAUKFAc0bChQoP/2Q=="/>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sp>
        <p:nvSpPr>
          <p:cNvPr id="27658" name="AutoShape 10" descr="data:image/jpeg;base64,/9j/4AAQSkZJRgABAQAAAQABAAD/2wCEAAkGBhQSERUUEhQWFRUWGBoVGBgYFxgXGBcXGBcaGBgYGBcXHCYeGBojGxgVHy8gIycpLCwsFx4xNTAqNSYrLSkBCQoKDQwODw8PDSkYFBgpKSkpKSkpKSkpKSkpKSkpKSkpKSkpKSkpKSkpKSkpKSkpKSkpKSkpKSkpKSkpKSkpKf/AABEIALQA8AMBIgACEQEDEQH/xAAcAAAABwEBAAAAAAAAAAAAAAAAAQIEBQYHAwj/xABDEAACAQIEAgcECAUDAwQDAAABAhEAAwQSITEFQQYTIlFhcYEHkaGxFDJCUnLB4fAjJGKy0YKSokNz8RWDs8IzNGP/xAAWAQEBAQAAAAAAAAAAAAAAAAAAAQL/xAAVEQEBAAAAAAAAAAAAAAAAAAAAAf/aAAwDAQACEQMRAD8AvvGektrDBTdzAOcoIG3cTJEDxrthuN2bkBbikt9UZhLctB9r0rLOmXSI4qxnOgFzKo00GTMZIGtVXCXu2kaEOkH/AFLVHoxX8aMvXFW8qUlyZoOGOuEIcokwYG2vLXlVEfhYUMWClnOvMd5EnU68/wAqvGNOhk5RGp51WOJIADyEx/VrQUnDAdaQ7GAxQQvZYEyVY+o5aaVMC5YVGYu79wCABNJiDBJnv76jseEV1zEKA/KWgyI079t9KbcRvMxKZmKDXU6Tt9nv2j/FBN8I4aXfrGS51ZAZbgZVygDkFB17486ccS6RZHJQB1QBibjsXBkCZ1hoy69wiuXCntYa1LCLhtlnWSA2UmGcyYEGNN4qC49j77XQSGQAjsAaKGiEkDWVg699BYuHdMmDByhCNClVaTqdHLQI1iQfDWpfD9LkuMqsVDNJUZwcwnTbXaeW81T8Hi3uplyqDmMZUUSqntCI3jTSDpXDifFLQIiyVg6NlAafvEb+ETQa/gHECNqkUIrFOF9Jbpu2grulrrFMaREgFTEdka6d5rWeH8VR2Kq6lgMxUEEhSSomNtQRQSwfuoiajOL9ILGFUNfurbB2B1ZvwoNW9BVbxHSrF4gfytnqLZ/6+IEad6WuZ/3T4VBZOO3Iw9w/0/pXnZj8a0C/we+MdAvPeLWSHu3JAHWSIAkwumgrrgPZvZQFr9xn0+z2AD8SR7ufpRmjNpTO47AnUmtlXojw+Ozbk7SXdj7gd9qq/HegSJL4Z2YzBttH/FoGvgais/61vGh1zePup9iJRirqQQYgikNfoGrXmpKsxMd5A+Nd3vV0sAFlP7GooGxBBg60TEUrE6Mda4mgvHQe4vVgZhmzsYntctYqyY9AR7vnVD6DD+bXmcr/AC+daLik7M+I+dVGU8Ynr7sffb50wp7xY/xruv22+Zpkwoq28U4NewmG6rEQHN3P9YP2TaESQTGx0qDuNGxEz3+VP7uMe5hc1x2djeMszEmBaEAk61D3Scs0RrHQ32ki+os3yFvDY7C5HybvHOrsnElS2XIY9wUEkk9wFedejd6MVaI3zf5rdsNmZEEjIO02upiMo8QTv5UDfGdJENxwDma0ubq2BSW0OjNozgHao/GcYS6ItsGMTpOhEGT90DYGoDprgrYuSCWZnZ2WPqhjIPvnfU+QqN4RYxGIvNbwykoYzNoFAj7RPIH7PwNBI8btpbYZl63MdQdACFIJ7OumkA+O81Y+AdDmuAM8ohhtoZxOYaEdkTzNTnA+idqyQ7gXLo+1l0B7wDz/AKjr5VY0FByw3C7aplyKRAGoDTA5k7monjvALdyMoRIOpAhiWEaxof3rViDaUzxFxRoSATsCQCT4CoM+6HdDere41wHsuVXXXcw0g6g07xvQnD4hwQ7GZMqwIBEDTQjkasqtbshlJAECAW1aJPMyTA9dajcTiy5Vw1yysaBQCIGmxXUSw8Koi7XQ5bV23bXaNHyy4ZTPeIHv1NFxrhT2UdsO7WjduWkLR9XO4XQHlLTp76nbnFkN05Vdzatm5lA7T59AEkwdqaccxpfCB2ttaIxFg5WIzD+OkfVoIb/0y3YD3FQ3bwOt++3WOTMSARlTYRE+dPrOMZ7pUkmQssxkhjOwOw8KacRvls6gHLOWdzoeQHlR4K9mfRRJYHQnYADn370ExxW/1YkRmiJ0B0/xJ99V250izHtQw17AEga7T9onTzqU4pcFy4tsDVmIPOFQAsfiB61y4jwm20ARI2j40DO3i0VczEKja6gZm12Cry3qLHE7IzC2WYGQZ2A8J0Hx8K63+GyZYknb07qg+K8GJ7SiCOQ0O1A36RoL1oOFOZN27x3VT+dT+Hcg5Sxk6Gf8HSoO/byuy/dJHuopDNpXbCnUa/uabOZrvhSJqBF5dTP71pFKuGTSZoLJ0CH80PwP8q0K+oK+731WegdhepDwM0uM0CYJ2zb1a77GIHeJ9/jVRkPFf/zXfxt/caZGnXFBN65+Nv7jTQ1FT+MNi3YFu3fW6TcLGFZQOyFGrb7VE3mkEg/EVsPCMUGcLbs2U0J7NpBt4xUy1y54f7Vj5VUYHwNv5i3qPrDmK3nAKRZ03iRPw9Ka3wdT1doka62k+cVOYW32FmJiSAIAoivXehi3CMzMASMxB1ZhMmSNBrVtwGAS0ipaUIg2AHx8T40rD2xA0nup2tonf4fvWikgnkJNLS0dyf0rsFoRQJR5Hv8AhUfd4fZWXcDSSWc7c5JO2tP7dofGovF4Hr3uJcWLSlY/rbeSTyFBXukvChiU/hMGvW8rqAykZX5AnluQfCuPE8FinFhM5Y20zXHmBJMANH1tAdNRVh4U6u7AWzbFtVUKe4knXxkfEmpT6OCTOs7jlpQQF7gmcpDnOgAYmYZR5c/80jpkYwbGdRcsn16+3Vi+jKNhvzqE6Z2f5K4RyNo+vX26CrcMQl7qGWUs5I+1CMYCkfVaefdT/B4A227ekGQCZJBjLGUdoADWY2p3btLbuMwGucjxIzGYHLupxdxH8NnaCxIUADUDcgHnvPhQN1tjr2PMT4ABv/ApvjON2FbKWluf6mlXb3WWmZIzMACPLef3zqq4jgl65cALuVG8W1toPIfWP7NBI43j9pBossdgOdR+J4khWWXKT4gxruRXbpJwpWa0DocuUEk6+6mFvol2pyIvOVJGvOF5UEFxTDENPL9/CoDiIm6YG8ep79e+rjxjBQQgmPzGw9aqvFGKXCjLqAJkCRIBj4xQRxpdjelfSfAe4UOv7gB6VFc7h1pJFGRRRQaL0Fb+XXxL/wB3/irNf/MVW+g6fyy+Of8AuNWS8Nt96qMf4gJuXD/W39xprFO8ae3c/G39xpqfhRWs8PxvVXAwO3LSSIgirXa4/hnA/iKpOkNofLXSqV9FnupjjcL2djpr3jQiqjUWwKnuo8BaaWzADkBv61EdC8f/AAeruEyp0J+7yE+FWRQJMVEdcPttThK42xpE11FFL8qQxgTNA3azT2q9OOqQ4W0e24/iHXsqdQnmRqfA+NBKcY9reGsOUQG8QYJUhV07mMyPECo677bbPYiy8Zu2CVJC/wBEECZ79Kx60JJOmnOpfh3AnvnsqAAPtHfT4UVoN722ICcuGJ00m6AecT2D+yakOjHtbs4i6tq6nUsxAVs2ZCx+yTAIJ2E6HwrHcbwtrZII8fQ6imaMVMjQjbvqD1ar1C9NB/I3v/b/APmSm3QDjLYrAWbjmXgo55lkbLmPiQAT5136bf8A6N/wVT7rimqjlxJ0LsQuskHxMmajL4JBheY+ehHpT6+ku0A/Wby1Y0BhfDSYPPSoI3D3VtuwaQxAueBWSsgfij3imWI40z3MqaKJbmJjby1+VdelEjGYcLHbsXE3+62cfL41CnBi+YJZQAZCsVM+Y8zVEbxLG3y8MQACQTpEHu+NLXiLhYVpAOhmYrtjsKolAkAwNEQE+Ocgt+zTHGWFsoFUBZ3+ZoGfE+NFgSYJHx841iqrcxDOxZjLHU8pqaw+Ea8xS2uZipyjaSFJgeOhqvvUUCaOKINSgKAi1Gr0JpMUGkdCrn8snkw/5GrI/KRz/frVa6GGMMka6N/easbttPf+4qoyG9q7/jbx3JppcNOLx1aPvH501ub0Vt74Ua8vz1pri8FmUgd3686fcT47bXEDDLauNeZgo1RUM/1MdNu6nS8KxBUzYUH/AL6beiTRly4FZ0Gv51asKkCNv1qCwnDsQm1m3HL+MJ+FqnHAePreuXrRQo9lsrCQw3IlSOUg7xQT9ldKWLVJtbV0QUUllHdPwnwrzh05xRfGOCcxSFJ01cjNcOmn12Yelekzy+NYBiOjRvvceO22KurmJYEnOcyBB2RA7R5/mDDozwjtKbynIbbXk7M5gGCSBudflVoTidm0GBzKxEBWRkJB0MTodJHrVn4h0WV0GV3SLfVKAQoVJDQCBIkgTryqvYDoGy3QXuZlUyFLZtvDuoIPjdkdX2ozEAt3DTl4Ae+qQV3/AH8KvPT3g9xsUcq5hAgCe7Xaq0OEOby22UhmZQFE82A08BM+FQa97HVcYAltjdbL+EBZj1J91WLpis4HEf8Ab+TLUlw7ApZtrbtqFRRAUbAfmec1H9LhOCxAG/Vn5iqJd8OCdhuT+tcrtsRtEa/rTNuk2HG1ydOSsT8t6b3uk9sg5UvNpMi2Y9ZiKggOlFucdhDGnVX57oCn/NUPohxh8rAy2RVM88miwT4ErHnUz0o6e2mvWmtJnNtLqEEgAm5A3E6CDTL2V8PFy7iVIlOoCH8RuKQf+B91UO8V0jXkpny/c1WuJY5rrGdI+H70q2cb6POrgdWTOgKgkN6e6pLgvQhbZD3QGcEEAaqhHP8AqafQRz3oGPQnoybP8a6IZhCLzVTBzN3EjlyB8dKF0zshcfiQoAHWEwNpKqx+JNbdc7AZidACx8hqfWsA4rjjfvXLrfWd2cx4nbyAigZEUoUqlRtUVzzUU60thSVoNG6GMPoyd4Df3n9Ksl/SI7/yqudDBGHTxB3/ABH9+tWLEqDv+9KqMevRr5n5mm9w04YaetN79Faa2LNziWHuEQesAiZPZusm/PatcQaVWeFcDsve6+FYJKIAOyr52a40bFsxjw176tSUZJyiKpXRvCsnE8aSjBWkhipAPbBgNEHflV6muN0GgVaXT1o7j5dYmk26Ue+gK28qDBFZFf4umC4li7dw6M63bYja5dK5zm5SjSZ3j36vjMYlpC9xgiKJZjsAOdecel3GFxOMvX0GUO8iTrAAAJnYkAGOUxRWzcbxTKjZOQ/QetV3h197tpmtLiM5JzPlRSSu6hWObKI7hXbopxoX7KdY3aiD4+NTvEsKSD1ZAneI7WnOecc6DO14o63znZs0/VdSpImIHeBVt6G8GF+99IZRCFlAPNuzv5QdPGoLF8PyXc7QWiFk6Dcz3KBuSdKv3QdF+iobbh7bSwOUq0kkMSDyJEjYwRQWNRXHFOqqS5ULzLEBY8SdB612NZ57aOIFMHatgx1l3XxFtS0f7inuFBz6Qe1ezalcIguMNM7DKg8VUQzfAedZzxvphicTPW3nZW3UMQnlkWFioE3DSYqK7K+ta77K7S2cDdvtpmck9+VBoAO8lj76x5BpW49EyLHD0N6FtoM0sd2LaTMAa5QJ589qCr8e4riCyXJcXcxuAhSAiyEspI0yybhg/WgzM1ovC77XLSswAYgZgNpjWJ1iazLiF9Lj3LjX+0zAppZ0yknL9fUDbs/GtL4Q02bTadpFbQyNQDoTuPGqiF9onE+pwVzWGf8Ahr3y2h9y5j7qw7L7q0L2v8WzX7Vkf9NS7fiuRA9EUf7qzwE0BxRh6STRNOxFRSi80QNJoZqCzdGOkvVFbd0dg6K33JPMcxv4itEuab7gz7hWLD9K1Xg/EOtwtq5zyQ34kUqflNVGXsdPWuV1vzpY2GlIvGivQXRfEpatOLmIRi1xrgOXJAczEEnnOtWOxxO2ROdSO8TWXXMRGkrM0LfFmKhUcZduye/vO4qstQu8ZtDdvgT+VLw2MS6JQyBpsRWe8GxjsSrnNroeY/SrZwS6IKgEbyT3jT1qKmEG9N8fxJLKF7jZVAkkmBHnTfiPGbeHUtccAePPyHOsa6b9OjiiVSRbB7IP9xG2bx5cqAunftBfGHq0lLAMxzcjZm8O4fsUgHWjYz5mk5tagvnRdT1AJEfvSnON43ftjKGJA7/lNF0ZvA2hzEb+8flS8VhJkxVFV43xm7cgM2jakDYwdB4itT9lfSS3dwq2MwF20IK8ykmGHfpAPdA76yvjmG0zbbDzphwvitzD3Uu2zDpqN48iAdVI3FB6fFzxrMfbfaY2sM32Q9xT5sqEH3I1PujftZw96Ev/AMu50GYzbP8Ar3X/AFAedNvbJczYSweXXekG00H4UGQADvpS7VzDUsz76inGFs5mRebMqj1YCtx6QFrVi3atFO853RJVRv2wZJY8hyrHeiuHz4zDL/8A1Q/7Tm/KtV6U46114V3cZEA7D5Prdo/Z3PZ1J5iqiIxbYgo3Ysk5Ts+GZicpiQbe/hV7w1oWrKKdAiKJJmAqCTPodfCqDgxhnuW0Fy7LOqgG6rAkkaEMuvd5TvNWL2hcU6nA3TMNc/hL/rPa/wCOegx/j/F/pOIu3j/1GLAdy6BBr3KBUZNGTrSYqKE0I50JHdQmgJjQijg+FAjTWKBM1dOg2P8A4N62fsnOB3BkKt8VHvqlVL9Fcb1d8g7PbuJ65SR8VoIxDoKRc5V1tnsrXO6Nqo369icNGQ9VBH1eyZHkKgX6PWhdm02QEElAdI5QPOoa1xbCHqyqXY0XMV0JP2pG513PhV0xzBUzqstoo5c4OY9wkn0qsmXCcMAe7Xf97VLcTx30fDO6mDlgfiYwD6an0pthkiJ5/Gqz7Q+MHMLMwqBWPixBPuCkDzJPKoqk8f4w7sczMWJ1JMmKr705xVyW1NNbsjSiinWkE60dEFmoLn0Ax4Ja0341PwK+/X31eTgAV7+7uisf4Tj+ovI+sKdQOa7H4VtOBv51DAgggajmDqCPAg1UqkdNsEFsiNJbl+Ettvy3qhc60z2jABLA+9djw+ow18pFZraEkaVAaKY0qSbpBe+i/RmctalWCnUIVJjJ90amRtTVzA8qbFqKApQFJDUYFBZvZ/aJ4hY5xnPqEatB4hxC81xzbvWQMxVQb0MI0gBkMeIHM71nvQLFdXiw/wBy3cb3LPKrZZxFkiTbxAO5PXYjWZ+9b8+4VUSvDb9/r7eZrbLnAOW9bckeHYBPofnVf9rfFCz2bAJhQbrfiYlV9ygn/XUng71o37K22uhzctwGuyNGkgq4BgCf8VQul3Euvxl64DKlyq/gTsL8p9aCGIohQihNRS2Gk1zg0pmoK9AFWgRpRFqE0CSKPD3yrhhupkUUUmKBwqwFrneO3lSw3ZFcKDZbiNZaBakMNInUfh5endVl4VgCyDrgI0ITyMie/Wqzg+Iti+LM9mAmHVrTtv1slgNdoBmD599XzDWo1Op7z+9K0yiOJYTqpfa3qxP3RuZ8P0rIulfEutxFxhsWMa8th8IrbOkWM6rC3n7kaPMjKPTWvPuIeWnSosNLupptdsEbV1vNGtdhjFJ1FFMChFELlSptg6jb96Vy+ijuqBiAT31ffZ10hg/Rrh7+qJ97J82HqOYqqG2BtR2mysGXQggqe4gyDQW/2q4oTh0BEjPcImSJyhSe6YaqU9jKW75M+8084pj+vvPdiGYnu0EQoHppMcq5XB2mbv1nzqhmRpNN6eXhNMp10qBU0YpApa0EnwO+VuwGyllKA6mM0CezrprtWl4Rr8LGKXbZvpKkDmTmJieXyrLeFibyApn7QGWJzeESJ99aZZwywP5Fl74F9YMRsrmPjRCeIcWu2la5cuW2Fu27rlfOesy5EkMgYdu4NZ8xWVird04xKqEtoly3mBdg7XDIzdmBcH9IMjuqoMaLBk6UBQy0VAYalAVzroOdAgrRjalHf0pDL7qAFqKkihQOlOi+tcro28q6W508z8q5311HlVG79FOBfQ7GRlAuOS7kbAnWJ7lGgHgasHD8Ut3VDIG5jc1WukXSNUbqwwAGrE/Aee/uqS6I3ALBYEMGYmQI2gR4+dVk19pOIK4Ij77qnzY/21id8b61rPtZxH8vZERLsfcoH/2J9KyJ3qKa36PBKOe9cr704w1xQNRrRTwAeVBnpo16eUDlSet8agctcpDNNN2f/FDNQSPBuGXL7slm2zkAkxGgkAHUjZiKlMT0RxcFuofKqgk6aZUGfnyg1I+yueuvGYAtqO7e4Ik92hmrVa4yLmGxRRQmVLrQCO2jW2KXTlAEuJMHXvqoyS9c0impoO1IzVFKWugEVxpanQUDjCtDgkxqJ0B08jpWk4W4mUFcU24MZLRO8/ZfeYP+azIOd+Y1/fwrQLXFX+ji61uxcVFzk/wGMCBBWFPICPnRFV6UYw3MQ0tnCdhTBEga7EnmTzqHoy1JmijFHlohRg0ANHtRwNKJhQFQn3UpdqSaBJoCjogBQdrY+M0i9uPKlWjr4RRX15+FBsNno44OdyFObUqSzsfFyBHkoFWvhVjKgEtIEw2+us67711XEIF0gTz/ADpP/qCZo+1BgRHnBrTLPPazxGbtmz9xDcPm5gfBPjWb3DVq6f3JxuIO0MqD0RfdvVQvGo052bWdwsgTOrGBoCdT6R610swPHTnpVt9mXB1a5exN9V6m1bYZrgGTrGgD63ZJVZPhmHfVUtL8hUC/reQrgza6V2vXdIFNooDoiaNd+fpRGgvfs0wbXExgAY5kt2zl7Jhi+Y5oMGNNudWfi/DOqw+KcWFs/wAs6HJop3KyoQCQWIDTMGNeWP2sQyTlZlneGYT7iKN8a7CC7EHkWYj4mgQe+hmpJFA70CqUaRNETQdUepVscowgUFg+bKe1Kld2hSOz9nY1DK1KZzGpkb+p3PwFAZaipK0oGgMNQzUkGhNAujzaUgNQNArNQNIoyaBZpM0QpJoO1s7+VHePa9B8q5K1B2k+lBpPCON3fpIQsSsbHbkdO6rd1hN6ecsPQH9KFCtMs36eaYu74uT8B/iqjiDrQoVFX3AOV6O3iNC10g+INy2PkBVKAgUKFBxuDWiC0dCooqJm0/fOhQqjmBSTQoVAo0KKhQGaKKFCgMCjWhQoDNFNFQohYFJNChRRgUCKFCgMGjmhQoERpNAUKFAc0bChQoP/2Q=="/>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pic>
        <p:nvPicPr>
          <p:cNvPr id="27660" name="Picture 12" descr="http://www.nrg.co.il/images/archive/300x225/898/166.jpg"/>
          <p:cNvPicPr>
            <a:picLocks noChangeAspect="1" noChangeArrowheads="1"/>
          </p:cNvPicPr>
          <p:nvPr/>
        </p:nvPicPr>
        <p:blipFill>
          <a:blip r:embed="rId2" cstate="print"/>
          <a:srcRect/>
          <a:stretch>
            <a:fillRect/>
          </a:stretch>
        </p:blipFill>
        <p:spPr bwMode="auto">
          <a:xfrm>
            <a:off x="395536" y="4509120"/>
            <a:ext cx="2857500" cy="2143125"/>
          </a:xfrm>
          <a:prstGeom prst="rect">
            <a:avLst/>
          </a:prstGeom>
          <a:noFill/>
        </p:spPr>
      </p:pic>
      <p:sp>
        <p:nvSpPr>
          <p:cNvPr id="27662" name="AutoShape 14" descr="data:image/jpeg;base64,/9j/4AAQSkZJRgABAQAAAQABAAD/2wBDAAkGBwgHBgkIBwgKCgkLDRYPDQwMDRsUFRAWIB0iIiAdHx8kKDQsJCYxJx8fLT0tMTU3Ojo6Iys/RD84QzQ5Ojf/2wBDAQoKCg0MDRoPDxo3JR8lNzc3Nzc3Nzc3Nzc3Nzc3Nzc3Nzc3Nzc3Nzc3Nzc3Nzc3Nzc3Nzc3Nzc3Nzc3Nzc3Nzf/wAARCACnAS4DASIAAhEBAxEB/8QAGwAAAQUBAQAAAAAAAAAAAAAABQACAwQGAQf/xAA5EAACAQMDAgUDAgQFBAMBAAABAgMABBEFEiExQQYTIlFhFDJxgZEjQlKhBxUzYsEkcrHhNEOS8P/EABkBAAMBAQEAAAAAAAAAAAAAAAECAwAEBf/EACQRAAICAwEAAgICAwAAAAAAAAABAhEDITESE0EEUSJxMkJh/9oADAMBAAIRAxEAPwDzjVLwTzBdm1WGRVOGJGOGXOfmtBdaOTBC86NEXXj0bcH96Hy6fLCem7PdaVR1oeT3soyWkYVvLJzTYdOeSQfzd+nFFrWwklbn0r896INAkKhEUFicVSEG+itpGc1W2WNEjZDgf7hQt4I+qOQfYitB4hsWCLKC2Merms8DxgZx800o0KM8lhg9au2sptiHQnPcDvVdBtUn/wA03cSeTx8UjDw2mlXqNGvOARyM0atpQGDbsLmvNbe6ktXG3O2tvo90bi3VmYZ9q5pxadnVjkmqD+rRLdae6jG7GVNYOyuxb3Z82SSMZw3q4zW+tH8yA7hnb3rz3WosahOyxusZc+rbkUYUxJxa2aOWWPCMGDI/RhQ+7vhbS7UCsG4yfahCXDQW4Tzgy9QQeh/FWbSX6tM8GRf5gKPkX2wak5s9QMy5Uq2f0r0jR7Wy1mGOe6RduMgg1l4tKN9qccrNEEwM70yD+lbhbkWNukG+PZjoqbRTTnqgKNbYR321rGsNqwjVeuAKpX97axjG52/Geaom8gYnaS5PQCqV4RITjcPhj0pFifRvf6FcXRkP8EFU/NNglPRn/U1BFbSyuFG5h8USi0uXZllwfY0yiZHVcbOJAw96T3bIm1JF3dM1IllKeFjPFOTSpCxJQDPdjR8jF+w1loQokkG74PWtRoHiTfM8ckiouOuaxE+kzpyAQB3HerFlazRnd3H96nKBj2Cz1G2nGFmVm781LfW8V7avBIqMrjHPNeY6XeGGb1MeOw71rbTVSduNy57Gh8jSpi+Lejx7xv4c/wAq1Nwqq8TNkbR0rNalCIYVCs2MZwTwDXvHiaxg1S0LeSHkx14rw7xDujuZIGQqVPIPatjbb0NKKUbKWmxtIWPHXua0Nq3kqM8H3zWcs5Xizs5+Kvx6io4kX9jXfCF7IxZo/qSejfqKhdjuycmqFvcRSJuEhGO1ENOjF67Ir+sfyngn8UmbytFVFvg2bBUZ79jQm+tlfgIOegxkmtLbQ2csrwXEskLJ2dcURsfDsAJvFnFxGOVCjpUFTflMr8erPO/EtiIorMRQ7ZvKG8AdTVHT7b6eJp5lw2PSKNeLrgy6q5jbGwYFC4bhJEZH+4jGKeS86OdSTYNuXaUFmzjtVXgdzVs25kn2A4HtRCPQBJGrLNyexFKtGScuF/UtbuJbJRLcGVkPpY96EyT3rFZVmIRupHarthplvqcbJbMYpB0V2zupS2smnwTQ3cZ4BAzVMTXCc9uytZXkwvEWB2lbuS1ai3XeTM/3exrMeGWhF4wY4YjC5rVFuAo4+a6ICPgM8QqWsnJbABrIk4OBW01ld2nTZ7D2rHKvq471PIaJ1htQbqiHJyOlOnbB7fJquGLHg1JJscnJBHPNarRozBaxZOQecVl4ELSxx92IrY2qtwh6DgVLK9UXwxsP28mLdTxn2oVbETQylwHBkNXWfyrZycYVSc0H0m5WSy5ZclieOvWoxstaumVNXs41iZo8KSOQBQ7RJxA7oQuXwME4ovqVxAiYlP6VQt57J7yNY8KjYz6e9VTdbIypS0bzRrFIbYTGOMnGeXzj9qF6vqDF8ejA/Brst9F9NsjYLjjCg80EllMjFQxA/HWlStmnJBaC9iMY3P8AoBV20CzSDONvWspudX4+7NHtEeZzhyAPkV3RqiV2zUi4hs4wqxKR1yRTBdfUeoE7T2UVEIvOx5jenuMVchltbfCjafipS2xyBrxx/Di3cdeKQa4GGJHvz1oli1ZfMChc+9NYRg7s7hjsKXRlRCt3KEAZA2fcVbhlUQEqq89gKrSiMc+sfBp6yBk2bf1PFAaylLdSW7lkAyfii+iX0zvmTJHzigc20y7UBJPXPauyy3luoFoMP8Uk4WjJ0eqafbpNEd4Rgf8AbXkP+Kmi/RakJ0t1SJ/6RRXQ9b8R2s+J5w0THlT/AMVp9f0288Q6buUxkgZxI2P+KSL8Ads8BdxHwgAp9pD9XMFSF3bPJWtFqWl3MV39HPaQqN2DID0qWS6W2hex0kwwED1yscbvxVlndaF8fYG1LUYrJhbQ265GMspoK99cJdGeKWSNgeDu5qW6gkhdmknt3c992c1ROZCVIU/KVnb2wfI0arTvFEl/c+TqCvIpXiVV9QPzjrWqgmlM1qLaVAGYBigK7gOxrydo3iOVLD+1FNM1OWExb5WARsjk1GcN+ol8eZf7Gg8U6S31jvbxuCcscuuPxWPfKNnHqHvXomsK2uaat1ZAF4kw4HevO51ZSweMr2yapjn6I5IeZX+yWzDS3CsR81e/zG4BITy0UcDcetVtO2MyOw+zhvkUYNnbuQwUEYozGgnWmXtW8Ia54RmW8SJrmz6iWPpj/io7y4ttesgzSNHcJwysa9e8G69FeWp0zVCkgb0gOQcj2rO+Mv8AD+2tLg3mlMRETlof6fxQgxZR8uvo8dlt30+/QoxxuGGrXx+vyyRyRnNUNY09oWCSriJ/9N6I2SkQxqTkhRyO9dmJ+iU40huoJusJhwfT7ViPtyOMCt7cKHgdW6EGsJe7FbYitjPelyoWHSk7bm5Nc5B60m+73pucnHapKxwno0XnXq5P288VsLJCTyenegHhyOJY3fzF8xjgKTWntEATNcuV7OrDoj1iUpp02AANnPzQ/wAOafCtqs0hO41Z18yHT3Cg4JA6dak0uVo7ZBOiquBjihHgeyB2o6YtxdMoGNx+4ngUL1eySwv4o4SCMKePetHqU4jXMbjJ7AVlr65a4uldQxIHTHWnTlwTIqYfuIXjhVkf1MucY6VQQzAncefYCopdRmjVI5YnQEfz8CpIpjnhcA/zCmimmRk7IpBIJdxYc9qOaXKUQOTj9KFFEc+nLH3J6VYtmKHG8AfGap6YI6NUuoh4digjjrQ9pXM/JyOxzXLeRpAArj9qIQ2BkIJPH/bQtlErJraSXIDEkDgDFGIA5Xl8fkVUtLdk4JGPxV5EIGNy5o0GqIrl5xjgMB71GZj5WHXZ+KtGGY87lbj+WqkgbfhywrcAMg8jcS7MSe+al8+FXwS7YHtQ+8laLhHAz8UP+sZzgS+oUQWzRx3enmUCfUIbU54M+QK2umTRzWZWK+028QL0jmzxXi2o3UxfDIkgH9Sg5/elpXmNP5lqm18cquFH7CpTVhU9h/xzII53WCzhTjkqqnn9K8vvrqZ5mDYU/Fa/WNSu5JRFNDGr46gHNZa6tJEmy4+41opLo0m5A3nOScmuxhi3pBzVoxASAGr1ragsHxg9qaUlQigx2mFJgIpMnPGcZIp13oN3bRmY7PJHO7cB/apJZfpHBWMA9eRVS9u5LxSDu+ARxSW2xmkul3w/qV1Ez2MEm1ZWxu70I1CKW3vp4pjl1Yg80yyleK6Rt+0hgfjrRDxS6ya1K6hPWqt6fxTrUhJO1sG21ybWcMwyrDkUW0/UCIztyVzxkdKB3CejcDyKl0+aZA3lxlx8CmlG0CMqPSILlBPG4/hFfUHXIIP61uNL8ULf2Ys7pi8ijAcnO6vLVnYxlRKCT0IGaIWd5IpXFwVI9o6X402UhO3sseN7WaEMU3+QxLKD/KaH6O7PaRMxJOOaPPqrXMIt5y0yOCNrR4rH6tILS0kMN75RVsfT+UQefmr4/wCAmVL6Dczp5bBpUU46FhWBvgVlcDkZNRtI0r7mYsfk9a6FZ+ADRnL0SjForKhLY5onY6TJcMCEYDvwas2csVlGzrGhlHd1zTv8/uBGVQKuevFc8nLiHS/YQitbWzTIT+J75zTm+omAKSk46A8YoJDqMjzbpQj/AJq/BqLuBGrbOe1J5vo6dcC1lOIX23UrSqRnbnODV1bmGQZdXCdhkUHVliQbGVmJ9WeooZfXcm0wZ9QbO4Gg8dhU2aK+htJhuEUox1G7Oaqx2MLY2wMoP82M1V0e+PleUwDTD7c1ej1y7t7gL5SYPBXbnNby09jXfTTTafYvoW65XeqL92MmsOIkBYQE7QeAetaKPWmCeRcbfIcYIxQiW3IuN0KBoyfuzTXsEo3whgBH8hP6VdhgVz6lIHfJpo5fy8hPxWk0vRFlhysm9vamclFbGxYnPgJit/KcMkjfjtWh0+4wACd2RwCap6nZS2xw8WxfeuaOEEm10JX3zRjJPhpQcWHQNxDOoWopvMZsRAk/AxRRJrWGIKoOflaUbO43bISvbnBphWUIkdE/jB1yKgvGYRsUZsY9qIahIRHjcw46LzQks80bBS/TuRWNQAuLkxsct+cnFOhSKSPftBPuDUd9EokPmRMT7niqfmbAQoIHspzWWxBuoyFPirfhyQGcFzj5AzQC/nVWO5WI9yKfpmpLFMmwNjPTNCSAnsK+LIBHOkkUu4nj7cGhELGcCKXBI9+taGaa1uZo21Bp40PRimV/cU278NyXMhn0eWOVCcja2KkzojC+AEWiRzAyYwT0zU1yjQytGkbkDkYXNELrw9NEsc15uifuiHJNaHRdNkEQAu4bPI+6UbnP7cUku6G806ZjZ9OvZ/KYW74b+oVy90y7EQiEaqB1Nbm6SeMhBfJcgH7iuMftVG9iMkLFtpOOcVlo08afDzVomik2gEMD3o14o8v6i1IlRm+nQMAO4FNubAyXYjjBCls5rQatpDDRV85kLom4ERgEfrT+1aJrBKUWzCswwe/4rQ+CpbRDcCefy2PY1npFJ6jgdaapwdycZro6cyRoLaVW4jJjx0yKtEuYl/6guT1APIoVBMgyGZlBHRaniW1O1vNZz2XFL/YQ7bSu6lOpQceYuT+hpl/bDUrcwSeWJuqY6/io7WYF/LiaRcLyW5p0rOB/plmB6gCg5Vwa76ZSTTp7acx3KNER7iiFpa2wX7ZHP44rS3ksU9q0lxD64VGMnANZu51p4ldII1DNxux0pXJtaDpIg1K7t0jaG3jO7uWFCV56jn8U2SUu5Ln1E5JxTon56UyVISyzDEzMNqZ/NHdN0shJJppANoO0YqvobRlwHUuc9MGjxKyOYwuOegoOVFYRsx8rSvKcs3WnfTPJ6jkkCjC2WS7FD1NEBZrDBFOB6X4NL7QVABwW+0pPgjBAIo1MBFdqAoOVyue/FC79mhLwEk5Pp4xRWWNriysSqsZh6cUJMZJsGXRDMpYbSR0qSxupdpjUDA6U66ikt54Y5bZmfHK85qvMJbK6Z0RolfopoJ2I7TCSwmRTIByf0ozoDXNtLuLlVJ45oNpchmOJQCv/AHGtPY20LxhVBB+TQkzowWnZoLtBfW2GUMT3JoGVXS3yYQ5/PSiVuPJ9JYkfmoLyMyAnG7HYipwlTOvLj9RsgsNWSe5Bk9A/FEb7UVfOzcy/7WoRDMsOUkiiX8jmopZRJ6bcFfwK6U7PM3dMtl1b1eZMAeoJzUUkaiMurkE9+lVLbzo2YybmFcvL4FdgXj460xgPeyzPI2+Z3AodMswG6IGjMieYuSDVaUeWpUQZPvS+6FpszE4nllO5TVnTYEFyvnxyEE8YFdnhnNxnaVUn2o7YWiEKXcqQc5wDQlMKi7okuoNTLJHbFRAeobHSi2gxXFnqKxGdWicZAUY5onYQwSRgO6yj5QVDEEXVCI0ACDAwKi5NnVHFWy3qyy3G9YX2MB1xWWt9Du7i5dptTeMe2K1xuEiYCRW68kVKv080uc5XPvil9UUcFLoDsdCjtzva5klI9zTp0QblIwDR2+WJQBBjFAL0kscZxSt2x5RUVopw2EVxMRhQB1Hc1L4pK2ekSxxHAPpGaZZX1va3eZi+0DsmazXi/XU1Kfy42fapPVdoNNCLbIyyeYtGdfqeaaql2wvYU1nA61f0RUkuXDdAnb8iutukcK2zsDSKnBB57irEbeoO7DjsB1qmlwAQoHqPU9qk89FVt24uDwQeKYAXF2w2vFBuU4HfOaJJ/Eh9UOyUc5B5/as7bXkgTAEnJzndRQXZZM3Ay2PSaXzsNBCNlfclxjkcg1jNSi8i7lTGBnj5FayO5YNG0kabVHJCjJoN4m2vcq6oQCMglQKzVMBnypPWpooift5qN812PIPU0aMH9JDQE7sBmHSicc225DbuaB2dwQvAYt7mrVtP5l0qDJbcP1pJRKQe6NHMqrG2RyUzzUVtJLLpSWccZlunclFUfbRK7gLyQ4GAUGeKK6XbRaXZyPEC07facZwKiqs6lF2ZTU/DNynkvd3JMp+5P6a03hq109VCszuyY464NB7+z1rVnYGCWOAHhsgE0c8JaV/lzy70Klz3fIoP+x8cd8CWreHE1ICe0lRLhR6Q3AavPdbtdRj3W+qWYheM5VkBw3616wSFUtnAzTbmRFtWNykNxb49UUq9vg+9JGdOhsuCzx2yheKRTvOD2rU2LsrDJ469a74m0eHTnhvbL/4k6h1XdnYfalZLuVXz2p5NVZPG3F0Epr1IEzjGO9ctJJ7xDIgbHuRUSQNLKvHA5zRyH+FFtXgYqV1s7YJtWwRcaeZxuONwoPeXclofKWLJ6ZFakHDNngVQvdJjnbzFDE/mmWUnlwKXABHcyuu18g/mo/o5C/mZbBosLF43A8ogDvRK0zI4RIyce44qny2jmjgd0ZadxAv2YxTLa6juJArqNw6A1sLvQxdk+Y6p+Bmqlt4dtbKYyKxdge4pfkQ6/HdmdvoLiVgsNsT+BVqytZ40LTQSIB3K1o3ABG1SPgc117K4uYSI7G5kHuIzQcmx3iivsz8OosyMIxgKcFvakh1SG7W5014pQeCrEA115ItN1YW91AyRzJhkdCMGhctpYQao31NrPJA3TypMU9askrWjS29hqV2xk1C8MGTzGjqR/wCKIXNpA0OY7lI5EHB3DmgKW/hpAWi0fUJm/wB8oI6fJqL6WwvZvKh0eCCMYySMt/alURmmFVnuHUpMg+HU5Bqjefb19VFHW3toPLiiVFAwAKzet3ccEZ67j0FAEpOtlOOISLPJJnaVI4ODWNviFnbaSVzwSa0GqXEkGnxrHkFhknp1rOiGSVizEKndm6VbGq2ceV2yAnGMnrRvwtAZbmY7gMJ3/IockMI5fLDsVq1YymNmEG6PPJw1Uk7QkVspMdpGck1JHyD6gMdMimsCRuLZOO9KJMEmQ/jNOTL1ueP9YE96siRY3BMm6qcHp+1QPmrIaMqwYertgVjIL211bTuollVDjoRmoPEaSPp8TsgIDcOPaq9uELB2T1A9161fu7drvRpAEVdrZHGKWxjIBQe/NPWPdwP3rm0qSDjNWrG2ubuTyraIyOewHA/WmsyVkRcQx+luenWjPg20FzqSySk7U5odeaJqFs6iaIZbsrA4o74Yie38wMSpz/epSlrRbGmpG8NsZZ4nVBsAIPvRSBINu08n/wAUGtZ3Kg7v1q3HOQxJz8Vwym7PUjTC7wSzLhPtA6Cq7wtCQCCPcGuQXbrhlOalvrwyQu3fFb0NVEMclww3RQedzxmQLVW+0nUb3HmzrG8np2hwAgqydQttM02ESszXMi5VFGTQl9FOqTrPrN99PE3KgybTitZmlLbdAzWdMu9N0yeyuJhKEztYNms9oeosVCO2GHGSa1eoaVpcFhfnTdQN0qp6t0mSD715hGTbuJc+ktxmr4la2edmkoy0elWt3nHqx80YjuCY8LzkVgtP1RGVQXA7VpLO+QoFL5PvmklGjsw5k1QVLZOSakikIIA5qgJ8nA5qaKULjHLHoBUXFt0kdHpBMOCuCBTonJ9MCFm/2irOmaS92Q05O32FaFptH0KDdezwwADPJyTXVj/Fk+nLl/LhF0ugiz0bUbrBYLCnu1EV8LxBS1xK0h+OBWZ1v/Fe0t2MWj2pmYceZKcL+1YXXPH2u6nkTXphjP8A9cA2iuqH48Y9Rwz/ACskv+Hq19LpWkp/Emt4ce5yf2rP3P8AiXZ6a5FmJLph/W2F/avIZryWdt0jsx92OahJLtnPaq/wWkjmlKUus2viXxM/iqQTy2cUUqfaY2P/ADVCA3N15UEqNHOftY9DQmynSPPpJajUNysgjd2jjaPlWJ5qE1fC2LI09hO20rVDtH1KhehwtGrLTGtUJLNnux70Ps/ENrEoDSAuOuwZqj4g8aJFH5Vsjlz/ADFSBXPUrO55VV2E9Vuo7aJnkZQB3rJQI+s3vmOCLZD+9D42vdbuFEjP5XU+1a2ygW2g8sKVwO460ao51P0ytaQ2d1rC2t9ZrcWpGNvIIx8g0bvfAXhy+QpaNcWUhHpzJvTPbOeaDWBY35bB9uma1GmalN9I0UiAtF3YbeKVt/QygpdPM9b8O3fh+6MF/B5kWMrIpIyKI+GvDsesRvMqTRxgYGTwaueK9aOpajDZ72whCfvWx06MWNrHbwIcKvJHc083UbbExQUpujxXoMFTn3Fc8lm5c4A+aYrtj0nGPepEdlk5yR1rpOSieIoeVB4HvU0QDNlFIPyaptuzuAIBParMbps3s3TjG7FZmSCVo9z54w2cdsA/3opDJcPFNb3LqUZTtG0jBxQCKRmAZZCOmM9KN2ZWO2afzYlIOD6uTSsdcMgRtJB9yK2Xg+MNZSGMneXyQOMishdr/wBTKD/UTRHQtYfSbgPjdG3DLSy2tFcLipbN1NpLXBV9qAkZwOCBVzT9HtJoZCDtkH9XBrmja5p98ENpMgk7xyNg0XaCF5zK8DNN2EZ6/pXI/UT0FGL2gdBC0BK5yBVhVG7PFOkV9xVo3jI6q4wRXUBx71J7HjSZOo4G3gU8RGSN1AzmlAOnSrsabTxwKA7dmU1LWzo96Wi0ia7uQuEdwSi/pQG6tfEGu/8AU35ijU/6cbkDA9sV6aLVJ0aOZT7hl6iq02i3KrvtbyTIHA3hSP3Bq0Jr9EPiUntmH8O6WllZ6hHdpMs0sJACxEr+4rN61pxitrcxRPtUcnbXodxa62hzLrE8aN6SodWyP/zQy7j8q8uLWYSGMgMok5yPcV1wcZcOb8yEYU0edRFkGVzjNELHUpIzyf3q7qmigbntJQFPOHOMUAkT6eTDuu7/AGnNCUDnhOuG406/89cFjk9q1mkWiACWY8dee1eaaBPi5XdL6fY1p9c8Sx2tqLe1cFyPUwNWw44x2ymTO5RpBvxF41+gQ2ul4DDgsOa86v8AU7rUJjLdSvIx/qNUpJ5JHLuxJJzXNzHqRiqOf6ONRro5nJph6eoZFceRV6kfpTDIT9vp/NTbbGOgn7cYHyKj8xUOEBY+1N8s78u2alChRjvQMJXlP2+jP71fsIoM7rotIfYmqka5GTwamwdvFExoEu7eJR5MKrgcbRil9Z9afLu7dJl7Z6ig8OdoBP7VcQYUMOPmgMi1xBMv04MaDqAelFIL/wA1AryZ/PNZu4vMcEg/iu2s+SGH64FCkH1QflbYd8YKkHPoNPivWA37+enJ5oek+5MEnH7VGx285rUhvTO3en2F7IZlZ7ecHIOcgmpFnkBIvHmBAwHjlbDfoDVZp1yOc02S4OAAocDpmknjsMZuL0ZAgY56Guq+05APwc03+b7SKkCbV3MMD5NUJIcxMj8Zx8mpPpmyATx161Cq7hn1Z+Kmi3GQZyf1oMJbsiyCT+HvQ9ia0Xh5bd5YmvLSR7Vmwyq+CKAIHhgkcqp9juxitb4YO7TX80rjZk5qM+F8MVJ7Mp4mtIbPWruG3RljSQhAWJOKDP1o/wCK8fVrLu3FxyaAOMgEU+PaJ5NS0JGZCHjJVh3U4NaLSPFN9aoY5vMnX+U7yGH61nFz0q1ZTfTzKxx170ZJNGjOUWeiaPfz3Yae43oW5AZiTijsMmVyOtZrR5/rbcGM+peoo7aSHGH4PzXHONHdCfpBKN/n/wBVdilBwAaFKSOelSxT7T1H4pHsun+w7A2D71K+HHpY/vQhbxQOXFRHWUgysjAKO4rUBtdLzwoJQzoGxzgmqXjGS3lt7WcRKsi/wzjjiqGoeJ7SGInzUY/B5rD6z4jOpfZNhAegPNdGBU7ObPODVEusXaqhVOc1jrxiZMtjPxV2a6R25bI+TzTFWKVwdn5rqlJM4SnCHzlTtPuDVjcTzIST75qS4WNOFAGfiq6qMnv/AMUEYnMqgDYKYS79Scd6SKq5BOT1rpOenFEDGouMgEVKo9zimJyMcfmuKd+cjA7U1AHnOcADFOAGAKjUlj6gRXdwXqcmtRiRTzz1/NTI4wVzVUsepNMaRiu5RQMFFcIBjB+c13ziV4Y/ih0b+nv+lPVvmgMWZFDMGUfnFWoVVMdPmqKSY6HFTrKvGaNIBd3neP8AiumUnKk81TWYHjJFJplHOf8A3QCWOhweOKY7c4FRrIHUsTjH6mkrCT7Mn+1Yxn9zFfUAtNUAn1MSRTAG4ypI9zUkZA9J4NYCJoyRzggVcgbeiop/9VQZgW5apg4QbkPx+azCWp3dysTNkE4xmtRYD6YSWxGF2AjnrWIdzuDE96OwX5mWJueF2tk1HJZ0YGkzvihIwsRUAHr+azxYY56VoNa2yaeJR1BxWcLZxxT4+CZf8hwx1Bp2DkYNRF8EDtUgYDqCaaiRqPDl21vKhBIBGDzXoMCLKisOO4xXlmkSYcjII9jXoOhX+ECMeSOmK5MqpnXhf0FWUjg9KqXORxGSD80Tba65AqtJErZFRujpasDSTXCZAGfmqNzf3QRg8YPHetA0C4J25obqEQKHgZ9qZMSUaRgtbuzKwCqFPfaMUGRmD5TOa2XiHRrdfp5onCmRPWPkUDMEMJynJ98V1Y2mjiydKfkA+qZsE+1TIyhdsfX3xXJlYt9wx7UxNyAjv81VImdw382cCmhzu9I/tT94bp/emk8YA49qIBZIOT1+KWc8ngU7Ho2gEGmjkY64rGR2HBzg4p+MHdx06VxCOw4//u9d3AsFyDmigCLErmubuBgD9663D9v0qNgA3o/vRMdOdpANN5PArrYznOPimhskjBrWY7vIPsfenxv3brUe3v1prHbwSM0BidpeeOlSLIQOTk+9QZ4GDmkrg5Vv05rGJfPBboR+Kabgg4AqAnngYHtS/H7UDFuObPXvUm9h0J/SqAchhnn4FW433rkDn2rGByhlUhQK7EjMScLkUqVYUbImByADXVBOAWH7UqVYKGufVwau6e7Eso4wM0qVJLg6dF+UNJpU77sBWAwaAMMHFKlS4vsEnezhPQVIG455FKlVRUTQSlGBU4rRaTq7xbQzHI70qVRkkysG0z0DTrr6i3DbieO9X8grkdMUqVczirPRg9FeUhI2dyQoGTisfrWuRxsUiDFvc0qVPjSs58s2Zq5vHlfLscdqqNcPuPI/alSrsikjjm9jTIWIH96aAAxxnn3NKlWFs51fJ7VLlWGFyKVKsAcR7gE1GBtc8gUqVY1nRyDgfrXVATp+9KlWMcJG7OBTXbk7Tx3GKVKiYZnI56dq4OR05pUqAUcDc470iTSpVgnSxYUhx1/tSpVjHDgmuUqVYCERjkn8U5WKfrSpVgn/2Q=="/>
          <p:cNvSpPr>
            <a:spLocks noChangeAspect="1" noChangeArrowheads="1"/>
          </p:cNvSpPr>
          <p:nvPr/>
        </p:nvSpPr>
        <p:spPr bwMode="auto">
          <a:xfrm>
            <a:off x="8923338"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he-IL"/>
          </a:p>
        </p:txBody>
      </p:sp>
      <p:pic>
        <p:nvPicPr>
          <p:cNvPr id="27666" name="Picture 18" descr="https://encrypted-tbn0.gstatic.com/images?q=tbn:ANd9GcQoxu3VrJvlSS_0whTmiMAzjqvZbtZntcru_rtHI28ye1ClBdew"/>
          <p:cNvPicPr>
            <a:picLocks noChangeAspect="1" noChangeArrowheads="1"/>
          </p:cNvPicPr>
          <p:nvPr/>
        </p:nvPicPr>
        <p:blipFill>
          <a:blip r:embed="rId3" cstate="print"/>
          <a:srcRect/>
          <a:stretch>
            <a:fillRect/>
          </a:stretch>
        </p:blipFill>
        <p:spPr bwMode="auto">
          <a:xfrm>
            <a:off x="5868144" y="4653136"/>
            <a:ext cx="2847975" cy="2016224"/>
          </a:xfrm>
          <a:prstGeom prst="rect">
            <a:avLst/>
          </a:prstGeom>
          <a:noFill/>
        </p:spPr>
      </p:pic>
      <p:pic>
        <p:nvPicPr>
          <p:cNvPr id="27664" name="Picture 16" descr="http://images.nana10.co.il/upload/mediastock/img/16/0/75/75457.jpg"/>
          <p:cNvPicPr>
            <a:picLocks noChangeAspect="1" noChangeArrowheads="1"/>
          </p:cNvPicPr>
          <p:nvPr/>
        </p:nvPicPr>
        <p:blipFill>
          <a:blip r:embed="rId4" cstate="print"/>
          <a:srcRect/>
          <a:stretch>
            <a:fillRect/>
          </a:stretch>
        </p:blipFill>
        <p:spPr bwMode="auto">
          <a:xfrm>
            <a:off x="2915816" y="4941168"/>
            <a:ext cx="3456384" cy="1535014"/>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צילום ארכיון: פלאש 90"/>
          <p:cNvPicPr>
            <a:picLocks noChangeAspect="1" noChangeArrowheads="1"/>
          </p:cNvPicPr>
          <p:nvPr/>
        </p:nvPicPr>
        <p:blipFill>
          <a:blip r:embed="rId2" cstate="print"/>
          <a:srcRect/>
          <a:stretch>
            <a:fillRect/>
          </a:stretch>
        </p:blipFill>
        <p:spPr bwMode="auto">
          <a:xfrm>
            <a:off x="395537" y="4581128"/>
            <a:ext cx="3528392" cy="2088232"/>
          </a:xfrm>
          <a:prstGeom prst="rect">
            <a:avLst/>
          </a:prstGeom>
          <a:noFill/>
        </p:spPr>
      </p:pic>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a:xfrm>
            <a:off x="457200" y="332656"/>
            <a:ext cx="8229600" cy="5793507"/>
          </a:xfrm>
        </p:spPr>
        <p:txBody>
          <a:bodyPr>
            <a:normAutofit/>
          </a:bodyPr>
          <a:lstStyle/>
          <a:p>
            <a:pPr algn="just"/>
            <a:r>
              <a:rPr lang="he-IL" sz="2400" dirty="0" smtClean="0"/>
              <a:t>-  </a:t>
            </a:r>
            <a:r>
              <a:rPr lang="he-IL" sz="2400" dirty="0" smtClean="0"/>
              <a:t>1993, </a:t>
            </a:r>
            <a:r>
              <a:rPr lang="he-IL" sz="2400" dirty="0" smtClean="0"/>
              <a:t>בעיצומו של מסע בחירות לראשות הליכוד, מקבל המועמד המוביל בנימין נתניהו איום שאם לא יסיר את מועמדותו, ייחשף רומן שניהל מחוץ לחיי הנישואים. נתניהו באותו השלב יודע את המשמעות החמורה של החשיפה הן לחייו האישיים והן לעתידו הפוליטי. וכיצד פתר ביבי את </a:t>
            </a:r>
            <a:r>
              <a:rPr lang="he-IL" sz="2400" dirty="0" smtClean="0"/>
              <a:t>הבעיה </a:t>
            </a:r>
            <a:r>
              <a:rPr lang="he-IL" sz="2400" dirty="0" smtClean="0"/>
              <a:t>? </a:t>
            </a:r>
            <a:endParaRPr lang="he-IL" sz="2400" dirty="0" smtClean="0"/>
          </a:p>
          <a:p>
            <a:pPr algn="just">
              <a:buNone/>
            </a:pPr>
            <a:r>
              <a:rPr lang="he-IL" sz="2400" dirty="0" smtClean="0"/>
              <a:t>	</a:t>
            </a:r>
            <a:r>
              <a:rPr lang="he-IL" sz="2400" dirty="0" smtClean="0"/>
              <a:t>נכון</a:t>
            </a:r>
            <a:r>
              <a:rPr lang="he-IL" sz="2400" dirty="0" smtClean="0"/>
              <a:t>, כמו קלינטון...הוא נתן "סקופ" למהדורת החדשות "מבט" של הערוץ הראשון, הודה בשידור על חטא, והאשים את אחד המועמדים בשיטות עבודה שמתאימות למאפיה. עבר ממגננה להתקפה בשידור חי מול רוב אזרחי ישראל. והתוצאה: הפרשה כלל לא פגעה בו, הוא המשיך את מסע הבחירות, נבחר באותה השנה לראשות הליכוד וארבע שנים יותר מאוחר לראשות הממשלה</a:t>
            </a:r>
            <a:r>
              <a:rPr lang="he-IL" sz="2400" dirty="0" smtClean="0"/>
              <a:t>.</a:t>
            </a:r>
          </a:p>
          <a:p>
            <a:pPr algn="just">
              <a:buNone/>
            </a:pPr>
            <a:endParaRPr lang="he-IL" sz="2400" dirty="0" smtClean="0"/>
          </a:p>
          <a:p>
            <a:pPr algn="just">
              <a:buNone/>
            </a:pPr>
            <a:endParaRPr lang="he-IL" sz="2400" dirty="0" smtClean="0"/>
          </a:p>
          <a:p>
            <a:pPr algn="just">
              <a:buNone/>
            </a:pPr>
            <a:r>
              <a:rPr lang="he-IL" sz="2400" dirty="0" smtClean="0"/>
              <a:t>14/1/1993 ביבי מגיע לאולפן "מבט".</a:t>
            </a:r>
            <a:endParaRPr lang="he-IL"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סיכום – הפוליטיקאי בעידן הטלוויזיה.</a:t>
            </a:r>
            <a:endParaRPr lang="he-IL" dirty="0"/>
          </a:p>
        </p:txBody>
      </p:sp>
      <p:sp>
        <p:nvSpPr>
          <p:cNvPr id="3" name="מציין מיקום תוכן 2"/>
          <p:cNvSpPr>
            <a:spLocks noGrp="1"/>
          </p:cNvSpPr>
          <p:nvPr>
            <p:ph idx="1"/>
          </p:nvPr>
        </p:nvSpPr>
        <p:spPr>
          <a:xfrm>
            <a:off x="467544" y="1340768"/>
            <a:ext cx="8229600" cy="4525963"/>
          </a:xfrm>
        </p:spPr>
        <p:txBody>
          <a:bodyPr>
            <a:normAutofit fontScale="70000" lnSpcReduction="20000"/>
          </a:bodyPr>
          <a:lstStyle/>
          <a:p>
            <a:r>
              <a:rPr lang="he-IL" dirty="0" smtClean="0"/>
              <a:t>הפוליטיקאים מכירים בכוחה </a:t>
            </a:r>
            <a:r>
              <a:rPr lang="he-IL" dirty="0" smtClean="0"/>
              <a:t>של התקשורת ודואגים לפרסם עצמם לקידום אישי </a:t>
            </a:r>
            <a:r>
              <a:rPr lang="he-IL" dirty="0" smtClean="0"/>
              <a:t>ולתמיכה ברעיונותיהם.</a:t>
            </a:r>
          </a:p>
          <a:p>
            <a:pPr>
              <a:buNone/>
            </a:pPr>
            <a:endParaRPr lang="he-IL" dirty="0" smtClean="0"/>
          </a:p>
          <a:p>
            <a:r>
              <a:rPr lang="he-IL" dirty="0" smtClean="0"/>
              <a:t>הפוליטיקאי נאלץ להתאים עצמו לטלוויזיה, לחשוף מעצמו, לגלות צדדים אנושיים, משפחתיים. זוהי חשיפה מבוקרת ומתוכננת מראש.</a:t>
            </a:r>
          </a:p>
          <a:p>
            <a:pPr>
              <a:buNone/>
            </a:pPr>
            <a:endParaRPr lang="he-IL" dirty="0" smtClean="0"/>
          </a:p>
          <a:p>
            <a:r>
              <a:rPr lang="he-IL" dirty="0" smtClean="0"/>
              <a:t>הופעת פוליטיקאי </a:t>
            </a:r>
            <a:r>
              <a:rPr lang="he-IL" u="sng" dirty="0" smtClean="0"/>
              <a:t>בתוכניות אירוח</a:t>
            </a:r>
            <a:r>
              <a:rPr lang="he-IL" dirty="0" smtClean="0"/>
              <a:t> כצעד בונה תדמית, גם אם נדרש להצגתו בהומור, בכישוריו ובאופן משעשע, על מנת לקרבו לציבור, לרכוש הזדהות מהצופים. גם חשיפת משברים אישיים יוצרת הנעה רגשית של צופים להזדהות עימו.</a:t>
            </a:r>
          </a:p>
          <a:p>
            <a:pPr>
              <a:buNone/>
            </a:pPr>
            <a:endParaRPr lang="he-IL" dirty="0" smtClean="0"/>
          </a:p>
          <a:p>
            <a:r>
              <a:rPr lang="he-IL" dirty="0" smtClean="0"/>
              <a:t>בהופעתו בתוכנית אירוח, הפוליטיקאי יודע כי זמן מסך משמעו חשיפה, וכי דבריו יזכו לחשיפה בחדשות, בעיתונים. יהפכו את פניו מוכרות כסלבריטאי.</a:t>
            </a:r>
          </a:p>
          <a:p>
            <a:endParaRPr lang="he-IL" u="sng" dirty="0" smtClean="0"/>
          </a:p>
          <a:p>
            <a:pPr>
              <a:buNone/>
            </a:pPr>
            <a:endParaRPr lang="he-I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מדרג ההשפעות בתחום הפרסום.</a:t>
            </a:r>
            <a:endParaRPr lang="he-IL" dirty="0"/>
          </a:p>
        </p:txBody>
      </p:sp>
      <p:sp>
        <p:nvSpPr>
          <p:cNvPr id="3" name="מציין מיקום תוכן 2"/>
          <p:cNvSpPr>
            <a:spLocks noGrp="1"/>
          </p:cNvSpPr>
          <p:nvPr>
            <p:ph idx="1"/>
          </p:nvPr>
        </p:nvSpPr>
        <p:spPr/>
        <p:txBody>
          <a:bodyPr/>
          <a:lstStyle/>
          <a:p>
            <a:pPr marL="0" indent="0">
              <a:buNone/>
            </a:pPr>
            <a:endParaRPr lang="he-IL" dirty="0"/>
          </a:p>
        </p:txBody>
      </p:sp>
      <p:sp>
        <p:nvSpPr>
          <p:cNvPr id="4" name="Rectangle 2"/>
          <p:cNvSpPr>
            <a:spLocks noChangeArrowheads="1"/>
          </p:cNvSpPr>
          <p:nvPr/>
        </p:nvSpPr>
        <p:spPr bwMode="auto">
          <a:xfrm>
            <a:off x="8895214" y="43934"/>
            <a:ext cx="248786"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800" b="1" i="0" u="none" strike="noStrike" cap="none" normalizeH="0" baseline="0" dirty="0" smtClean="0">
                <a:ln>
                  <a:noFill/>
                </a:ln>
                <a:solidFill>
                  <a:schemeClr val="tx1"/>
                </a:solidFill>
                <a:effectLst/>
                <a:latin typeface="Arial" pitchFamily="34" charset="0"/>
                <a:cs typeface="Arial" pitchFamily="34" charset="0"/>
              </a:rPr>
              <a:t> </a:t>
            </a:r>
          </a:p>
        </p:txBody>
      </p:sp>
      <p:pic>
        <p:nvPicPr>
          <p:cNvPr id="1027" name="Picture 3" descr="http://yeda.amalnet.k12.il/NR/rdonlyres/699D93FA-671B-444D-AEB4-5E23BBE20001/14641/תרשיםפוליטיקה.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99592" y="1628800"/>
            <a:ext cx="7200799" cy="410445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740230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lstStyle/>
          <a:p>
            <a:endParaRPr lang="he-IL"/>
          </a:p>
        </p:txBody>
      </p:sp>
      <p:pic>
        <p:nvPicPr>
          <p:cNvPr id="39938" name="Picture 2" descr="https://encrypted-tbn1.gstatic.com/images?q=tbn:ANd9GcRdapP-YHVQyUNlAtyYBCdm0zIWdyGxovfv8idSEvI7xElOXnyyNQ"/>
          <p:cNvPicPr>
            <a:picLocks noChangeAspect="1" noChangeArrowheads="1"/>
          </p:cNvPicPr>
          <p:nvPr/>
        </p:nvPicPr>
        <p:blipFill>
          <a:blip r:embed="rId2" cstate="print"/>
          <a:srcRect/>
          <a:stretch>
            <a:fillRect/>
          </a:stretch>
        </p:blipFill>
        <p:spPr bwMode="auto">
          <a:xfrm>
            <a:off x="2411760" y="836712"/>
            <a:ext cx="4680520" cy="468052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מדרג ההשפעות בתחום הפרסום.</a:t>
            </a:r>
            <a:endParaRPr lang="he-IL" dirty="0"/>
          </a:p>
        </p:txBody>
      </p:sp>
      <p:sp>
        <p:nvSpPr>
          <p:cNvPr id="3" name="מציין מיקום תוכן 2"/>
          <p:cNvSpPr>
            <a:spLocks noGrp="1"/>
          </p:cNvSpPr>
          <p:nvPr>
            <p:ph idx="1"/>
          </p:nvPr>
        </p:nvSpPr>
        <p:spPr/>
        <p:txBody>
          <a:bodyPr/>
          <a:lstStyle/>
          <a:p>
            <a:pPr marL="0" indent="0">
              <a:buNone/>
            </a:pPr>
            <a:endParaRPr lang="he-IL" dirty="0"/>
          </a:p>
        </p:txBody>
      </p:sp>
      <p:sp>
        <p:nvSpPr>
          <p:cNvPr id="4" name="Rectangle 2"/>
          <p:cNvSpPr>
            <a:spLocks noChangeArrowheads="1"/>
          </p:cNvSpPr>
          <p:nvPr/>
        </p:nvSpPr>
        <p:spPr bwMode="auto">
          <a:xfrm>
            <a:off x="8895214" y="43934"/>
            <a:ext cx="248786"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he-IL" sz="1800" b="1" i="0" u="none" strike="noStrike" cap="none" normalizeH="0" baseline="0" dirty="0" smtClean="0">
                <a:ln>
                  <a:noFill/>
                </a:ln>
                <a:solidFill>
                  <a:schemeClr val="tx1"/>
                </a:solidFill>
                <a:effectLst/>
                <a:latin typeface="Arial" pitchFamily="34" charset="0"/>
                <a:cs typeface="Arial" pitchFamily="34" charset="0"/>
              </a:rPr>
              <a:t> </a:t>
            </a:r>
          </a:p>
        </p:txBody>
      </p:sp>
      <p:pic>
        <p:nvPicPr>
          <p:cNvPr id="1027" name="Picture 3" descr="http://yeda.amalnet.k12.il/NR/rdonlyres/699D93FA-671B-444D-AEB4-5E23BBE20001/14641/תרשיםפוליטיקה.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99592" y="1628800"/>
            <a:ext cx="7200799" cy="410445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274023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normAutofit fontScale="92500"/>
          </a:bodyPr>
          <a:lstStyle/>
          <a:p>
            <a:pPr algn="just"/>
            <a:r>
              <a:rPr lang="he-IL" dirty="0" smtClean="0">
                <a:effectLst/>
              </a:rPr>
              <a:t>מי שרוצה לשרוד חייב להיחשף. גם אם הוא כבר דמות מוכרת, עליו להמשיך ולהיחשף כדי לא לרדת מתודעת הציבור הבוחר (לצורך הצבעה חוזרת).</a:t>
            </a:r>
          </a:p>
          <a:p>
            <a:pPr algn="just"/>
            <a:endParaRPr lang="he-IL" dirty="0" smtClean="0">
              <a:effectLst/>
            </a:endParaRPr>
          </a:p>
          <a:p>
            <a:pPr algn="just"/>
            <a:r>
              <a:rPr lang="he-IL" dirty="0" smtClean="0">
                <a:effectLst/>
              </a:rPr>
              <a:t>אולם, החשיפה בימינו נעשית לא רק באמצעות מגע אישי אלא בעיקר באמצעות הטלוויזיה ושאר אמצעי התקשורת. </a:t>
            </a:r>
            <a:r>
              <a:rPr lang="he-IL" dirty="0"/>
              <a:t>והכללים</a:t>
            </a:r>
            <a:r>
              <a:rPr lang="he-IL" dirty="0" smtClean="0">
                <a:effectLst/>
              </a:rPr>
              <a:t> שמאפשרים לך כיום להתקבל לתוכנית טלוויזיה השתנו. פעם הספיקה לך אידיאולוגיה מסודרת. כיום צריך הרבה יותר.</a:t>
            </a:r>
          </a:p>
          <a:p>
            <a:endParaRPr lang="he-IL" dirty="0"/>
          </a:p>
        </p:txBody>
      </p:sp>
    </p:spTree>
    <p:extLst>
      <p:ext uri="{BB962C8B-B14F-4D97-AF65-F5344CB8AC3E}">
        <p14:creationId xmlns:p14="http://schemas.microsoft.com/office/powerpoint/2010/main" xmlns="" val="36674036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החדשות בימינו – תקשורת בידורית.</a:t>
            </a:r>
            <a:endParaRPr lang="he-IL" dirty="0"/>
          </a:p>
        </p:txBody>
      </p:sp>
      <p:sp>
        <p:nvSpPr>
          <p:cNvPr id="3" name="מציין מיקום תוכן 2"/>
          <p:cNvSpPr>
            <a:spLocks noGrp="1"/>
          </p:cNvSpPr>
          <p:nvPr>
            <p:ph idx="1"/>
          </p:nvPr>
        </p:nvSpPr>
        <p:spPr/>
        <p:txBody>
          <a:bodyPr/>
          <a:lstStyle/>
          <a:p>
            <a:pPr algn="just"/>
            <a:r>
              <a:rPr lang="he-IL" dirty="0" smtClean="0">
                <a:effectLst/>
              </a:rPr>
              <a:t>בשנת 1998 נערך מחקר שהצביע על ירידה בדיווח העובדתי לעומת עליה מדהימה בדיווח של שערוריות. בעקבות המחקר קיימת טענה שזהו תחילתו של סוף עידן החדשות במתכונת עיתונאית בה הדיווח עובדתי בלבד:</a:t>
            </a:r>
          </a:p>
          <a:p>
            <a:pPr algn="just"/>
            <a:r>
              <a:rPr lang="he-IL" dirty="0" smtClean="0">
                <a:effectLst/>
              </a:rPr>
              <a:t>הטלוויזיה משתדלת לחסוך מהצופים חדשות שיגרמו להם לתסכול ותחושה של חוסר אונים, או שיחייבו אותם למאמץ מחשבתי ורגשי. </a:t>
            </a:r>
            <a:endParaRPr lang="he-IL" dirty="0"/>
          </a:p>
        </p:txBody>
      </p:sp>
    </p:spTree>
    <p:extLst>
      <p:ext uri="{BB962C8B-B14F-4D97-AF65-F5344CB8AC3E}">
        <p14:creationId xmlns:p14="http://schemas.microsoft.com/office/powerpoint/2010/main" xmlns="" val="35789500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a:xfrm>
            <a:off x="467544" y="620688"/>
            <a:ext cx="8229600" cy="5865515"/>
          </a:xfrm>
        </p:spPr>
        <p:txBody>
          <a:bodyPr>
            <a:normAutofit fontScale="92500"/>
          </a:bodyPr>
          <a:lstStyle/>
          <a:p>
            <a:pPr algn="just"/>
            <a:r>
              <a:rPr lang="he-IL" dirty="0" smtClean="0">
                <a:effectLst/>
              </a:rPr>
              <a:t>ב1977 יותר ממחצית הכתבות היו דיווח עובדתי על אירועים. ב 1997 פחות משליש. </a:t>
            </a:r>
          </a:p>
          <a:p>
            <a:pPr algn="just"/>
            <a:r>
              <a:rPr lang="he-IL" dirty="0" smtClean="0">
                <a:effectLst/>
              </a:rPr>
              <a:t>שיעור הכתבות על סלבריטאים גדל פי שלוש! והעליה הגדולה ביותר הייתה בכתבות שעוסקות בשערוריות: מחצי אחוז ל 15%, משמע, פי שלושים!!!</a:t>
            </a:r>
          </a:p>
          <a:p>
            <a:pPr algn="just"/>
            <a:r>
              <a:rPr lang="he-IL" dirty="0" smtClean="0">
                <a:effectLst/>
              </a:rPr>
              <a:t>הפוליטיקאי, צריך ללמוד להשתלב בסביבה תקשורתית כמו זו אם ברצונו לשרוד. בעידן של 1977 היה עליו לספר דיווח עובדתי כדי להיכנס לחדשות. כיום הוא צריך להתנהג כסלבריטאי, לומר משהו חריג או להתנהג התנהגות אחרת - אם ברצונו להגדיל את סיכוייו להיכנס לחדשות או לתכניות טוק-שואו, שם יציגו עצמם באופן אישי יותר.</a:t>
            </a:r>
            <a:endParaRPr lang="he-IL" dirty="0"/>
          </a:p>
        </p:txBody>
      </p:sp>
    </p:spTree>
    <p:extLst>
      <p:ext uri="{BB962C8B-B14F-4D97-AF65-F5344CB8AC3E}">
        <p14:creationId xmlns:p14="http://schemas.microsoft.com/office/powerpoint/2010/main" xmlns="" val="2750851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lstStyle/>
          <a:p>
            <a:pPr algn="just"/>
            <a:r>
              <a:rPr lang="he-IL" dirty="0" smtClean="0">
                <a:effectLst/>
              </a:rPr>
              <a:t>הפוליטיקאים יודעים כי תדמיתם בעיני הציבור נקבעת על-פי  הופעתם בכלי התקשורת, והם אינם בוחלים בשום אמצעי ומוכנים לחשוף פרטים אינטימיים על עצמם ולפעמים גם על בני משפחתם.</a:t>
            </a:r>
          </a:p>
          <a:p>
            <a:pPr algn="just"/>
            <a:endParaRPr lang="he-IL" dirty="0"/>
          </a:p>
        </p:txBody>
      </p:sp>
    </p:spTree>
    <p:extLst>
      <p:ext uri="{BB962C8B-B14F-4D97-AF65-F5344CB8AC3E}">
        <p14:creationId xmlns:p14="http://schemas.microsoft.com/office/powerpoint/2010/main" xmlns="" val="264361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lstStyle/>
          <a:p>
            <a:pPr>
              <a:buNone/>
            </a:pPr>
            <a:r>
              <a:rPr lang="he-IL" dirty="0" smtClean="0"/>
              <a:t>	הגיבור בכל תקופה הוא דמות נערצת, ההופכת לסמל.</a:t>
            </a:r>
          </a:p>
          <a:p>
            <a:pPr>
              <a:buNone/>
            </a:pPr>
            <a:r>
              <a:rPr lang="he-IL" dirty="0" smtClean="0"/>
              <a:t>	</a:t>
            </a:r>
            <a:r>
              <a:rPr lang="he-IL" dirty="0" smtClean="0"/>
              <a:t>אמצעי התקשורת האופייניים לכל תקופה, הם המשפיעים על זהות הגיבור ועל מאפייניו.</a:t>
            </a:r>
          </a:p>
          <a:p>
            <a:pPr>
              <a:buNone/>
            </a:pPr>
            <a:r>
              <a:rPr lang="he-IL" dirty="0" smtClean="0"/>
              <a:t>	</a:t>
            </a:r>
            <a:r>
              <a:rPr lang="he-IL" dirty="0" smtClean="0"/>
              <a:t>כיום – בעידן הטכנולוגי – הגיבור הוא "</a:t>
            </a:r>
            <a:r>
              <a:rPr lang="he-IL" dirty="0" err="1" smtClean="0"/>
              <a:t>סלב</a:t>
            </a:r>
            <a:r>
              <a:rPr lang="he-IL" dirty="0" smtClean="0"/>
              <a:t>", מי שבזכות הופעתו בתקשורת הופך למפורסם.</a:t>
            </a:r>
          </a:p>
          <a:p>
            <a:pPr>
              <a:buNone/>
            </a:pPr>
            <a:endParaRPr lang="he-I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הגיבור בעידן התקשורת האלקטרונית.</a:t>
            </a:r>
            <a:endParaRPr lang="he-IL" dirty="0"/>
          </a:p>
        </p:txBody>
      </p:sp>
      <p:sp>
        <p:nvSpPr>
          <p:cNvPr id="3" name="מציין מיקום תוכן 2"/>
          <p:cNvSpPr>
            <a:spLocks noGrp="1"/>
          </p:cNvSpPr>
          <p:nvPr>
            <p:ph idx="1"/>
          </p:nvPr>
        </p:nvSpPr>
        <p:spPr>
          <a:xfrm>
            <a:off x="457200" y="1628800"/>
            <a:ext cx="8229600" cy="4896544"/>
          </a:xfrm>
        </p:spPr>
        <p:txBody>
          <a:bodyPr>
            <a:normAutofit fontScale="92500" lnSpcReduction="10000"/>
          </a:bodyPr>
          <a:lstStyle/>
          <a:p>
            <a:pPr algn="just"/>
            <a:r>
              <a:rPr lang="he-IL" sz="2400" b="1" dirty="0" smtClean="0">
                <a:solidFill>
                  <a:schemeClr val="tx2"/>
                </a:solidFill>
                <a:effectLst/>
              </a:rPr>
              <a:t>לכל עם בכל תקופה יש גיבורים. גיבורים אלה משמשים מודל לחיקוי לילדים ולמבוגרים. הם מהווים חלק מתהליך החברות והחינוך ויוצרים את מרקם התרבות האנושית. </a:t>
            </a:r>
            <a:r>
              <a:rPr lang="he-IL" sz="2400" dirty="0" smtClean="0">
                <a:effectLst/>
              </a:rPr>
              <a:t>לאנס </a:t>
            </a:r>
            <a:r>
              <a:rPr lang="he-IL" sz="2400" dirty="0" err="1" smtClean="0">
                <a:effectLst/>
              </a:rPr>
              <a:t>סטראיט</a:t>
            </a:r>
            <a:r>
              <a:rPr lang="he-IL" sz="2400" dirty="0" smtClean="0">
                <a:effectLst/>
              </a:rPr>
              <a:t> (1990) כותב המאמר "מושג הגיבור בעידן התקשורת האלקטרונית" נשען בדבריו על הפסיכולוג ארנסט בקר (1971) אשר טען, כי כל תרבות נוקטת ב"שיטת הגיבור" ועל דברי האנתרופולוג אדוארד ט' הל (1969) אשר אמר </a:t>
            </a:r>
            <a:r>
              <a:rPr lang="he-IL" sz="2400" b="1" dirty="0" smtClean="0">
                <a:solidFill>
                  <a:schemeClr val="tx2"/>
                </a:solidFill>
                <a:effectLst/>
              </a:rPr>
              <a:t>"תרבות היא תקשורת". </a:t>
            </a:r>
          </a:p>
          <a:p>
            <a:pPr algn="just"/>
            <a:endParaRPr lang="he-IL" sz="2400" b="1" dirty="0" smtClean="0">
              <a:solidFill>
                <a:schemeClr val="tx2"/>
              </a:solidFill>
              <a:effectLst/>
            </a:endParaRPr>
          </a:p>
          <a:p>
            <a:pPr algn="just"/>
            <a:r>
              <a:rPr lang="he-IL" sz="2400" dirty="0" err="1" smtClean="0">
                <a:effectLst/>
              </a:rPr>
              <a:t>סטראיט</a:t>
            </a:r>
            <a:r>
              <a:rPr lang="he-IL" sz="2400" dirty="0" smtClean="0">
                <a:effectLst/>
              </a:rPr>
              <a:t> מציע לשלב בין הרעיונות וקבע: </a:t>
            </a:r>
            <a:r>
              <a:rPr lang="he-IL" sz="2400" b="1" dirty="0" smtClean="0">
                <a:solidFill>
                  <a:schemeClr val="tx2"/>
                </a:solidFill>
                <a:effectLst/>
              </a:rPr>
              <a:t>"הגיבורים הם תקשורת"</a:t>
            </a:r>
            <a:r>
              <a:rPr lang="he-IL" sz="2400" dirty="0" smtClean="0">
                <a:effectLst/>
              </a:rPr>
              <a:t>, כלומר, גיבורי התרבות הם סוג של טקסט או סיפור ואין זה משנה אם הגיבור הוא </a:t>
            </a:r>
            <a:r>
              <a:rPr lang="he-IL" sz="2400" dirty="0" err="1" smtClean="0">
                <a:effectLst/>
              </a:rPr>
              <a:t>אודיסיאוס</a:t>
            </a:r>
            <a:r>
              <a:rPr lang="he-IL" sz="2400" dirty="0" smtClean="0">
                <a:effectLst/>
              </a:rPr>
              <a:t>, נפוליאון או סילבסטר </a:t>
            </a:r>
            <a:r>
              <a:rPr lang="he-IL" sz="2400" dirty="0" err="1" smtClean="0">
                <a:effectLst/>
              </a:rPr>
              <a:t>סטלונה</a:t>
            </a:r>
            <a:r>
              <a:rPr lang="he-IL" sz="2400" dirty="0" smtClean="0">
                <a:effectLst/>
              </a:rPr>
              <a:t>. </a:t>
            </a:r>
          </a:p>
          <a:p>
            <a:pPr algn="just"/>
            <a:endParaRPr lang="he-IL" sz="2400" dirty="0" smtClean="0">
              <a:effectLst/>
            </a:endParaRPr>
          </a:p>
          <a:p>
            <a:pPr algn="just"/>
            <a:r>
              <a:rPr lang="he-IL" sz="2400" b="1" dirty="0" smtClean="0">
                <a:solidFill>
                  <a:schemeClr val="tx2"/>
                </a:solidFill>
                <a:effectLst/>
              </a:rPr>
              <a:t>הטכנולוגיה, המדיום – האמצעים להעברת הסיפור הם אולי האפיון היחיד והחשוב ביותר של הסיפור </a:t>
            </a:r>
            <a:r>
              <a:rPr lang="he-IL" sz="2400" dirty="0" smtClean="0">
                <a:effectLst/>
              </a:rPr>
              <a:t>(מקלוהן, </a:t>
            </a:r>
            <a:r>
              <a:rPr lang="he-IL" sz="2400" dirty="0" err="1" smtClean="0">
                <a:effectLst/>
              </a:rPr>
              <a:t>פוסטמן</a:t>
            </a:r>
            <a:r>
              <a:rPr lang="he-IL" sz="2400" dirty="0" smtClean="0">
                <a:effectLst/>
              </a:rPr>
              <a:t>).</a:t>
            </a:r>
            <a:endParaRPr lang="he-IL" sz="2400" dirty="0">
              <a:effectLst/>
            </a:endParaRPr>
          </a:p>
        </p:txBody>
      </p:sp>
    </p:spTree>
    <p:extLst>
      <p:ext uri="{BB962C8B-B14F-4D97-AF65-F5344CB8AC3E}">
        <p14:creationId xmlns:p14="http://schemas.microsoft.com/office/powerpoint/2010/main" xmlns="" val="1697900613"/>
      </p:ext>
    </p:extLst>
  </p:cSld>
  <p:clrMapOvr>
    <a:masterClrMapping/>
  </p:clrMapOvr>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3273</TotalTime>
  <Words>574</Words>
  <Application>Microsoft Office PowerPoint</Application>
  <PresentationFormat>‫הצגה על המסך (4:3)</PresentationFormat>
  <Paragraphs>103</Paragraphs>
  <Slides>28</Slides>
  <Notes>0</Notes>
  <HiddenSlides>0</HiddenSlides>
  <MMClips>1</MMClips>
  <ScaleCrop>false</ScaleCrop>
  <HeadingPairs>
    <vt:vector size="4" baseType="variant">
      <vt:variant>
        <vt:lpstr>ערכת נושא</vt:lpstr>
      </vt:variant>
      <vt:variant>
        <vt:i4>1</vt:i4>
      </vt:variant>
      <vt:variant>
        <vt:lpstr>כותרות שקופיות</vt:lpstr>
      </vt:variant>
      <vt:variant>
        <vt:i4>28</vt:i4>
      </vt:variant>
    </vt:vector>
  </HeadingPairs>
  <TitlesOfParts>
    <vt:vector size="29" baseType="lpstr">
      <vt:lpstr>ערכת נושא Office</vt:lpstr>
      <vt:lpstr>פוליטיקה בעידן הטלוויזיה.</vt:lpstr>
      <vt:lpstr>שקופית 2</vt:lpstr>
      <vt:lpstr>מדרג ההשפעות בתחום הפרסום.</vt:lpstr>
      <vt:lpstr>שקופית 4</vt:lpstr>
      <vt:lpstr>החדשות בימינו – תקשורת בידורית.</vt:lpstr>
      <vt:lpstr>שקופית 6</vt:lpstr>
      <vt:lpstr>שקופית 7</vt:lpstr>
      <vt:lpstr>שקופית 8</vt:lpstr>
      <vt:lpstr>הגיבור בעידן התקשורת האלקטרונית.</vt:lpstr>
      <vt:lpstr>הגיבור בתקופות שונות.</vt:lpstr>
      <vt:lpstr>תקשורת אוראלית – בעל פה.</vt:lpstr>
      <vt:lpstr>עידן הדפוס.</vt:lpstr>
      <vt:lpstr>שקופית 13</vt:lpstr>
      <vt:lpstr>שקופית 14</vt:lpstr>
      <vt:lpstr>עידן הניו-מדיה.</vt:lpstr>
      <vt:lpstr>שקופית 16</vt:lpstr>
      <vt:lpstr>שקופית 17</vt:lpstr>
      <vt:lpstr>שקופית 18</vt:lpstr>
      <vt:lpstr>ובחזרה לפוליטיקאי...</vt:lpstr>
      <vt:lpstr>שקופית 20</vt:lpstr>
      <vt:lpstr>שקופית 21</vt:lpstr>
      <vt:lpstr>שקופית 22</vt:lpstr>
      <vt:lpstr>שקופית 23</vt:lpstr>
      <vt:lpstr>שקופית 24</vt:lpstr>
      <vt:lpstr>שקופית 25</vt:lpstr>
      <vt:lpstr>סיכום – הפוליטיקאי בעידן הטלוויזיה.</vt:lpstr>
      <vt:lpstr>מדרג ההשפעות בתחום הפרסום.</vt:lpstr>
      <vt:lpstr>שקופית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פוליטיקה בעידן הטלוויזיה.</dc:title>
  <dc:creator>Morim</dc:creator>
  <cp:lastModifiedBy>lior</cp:lastModifiedBy>
  <cp:revision>24</cp:revision>
  <dcterms:created xsi:type="dcterms:W3CDTF">2013-02-20T06:12:30Z</dcterms:created>
  <dcterms:modified xsi:type="dcterms:W3CDTF">2013-03-05T21:40:41Z</dcterms:modified>
</cp:coreProperties>
</file>