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8" r:id="rId3"/>
    <p:sldId id="270" r:id="rId4"/>
    <p:sldId id="257" r:id="rId5"/>
    <p:sldId id="269" r:id="rId6"/>
    <p:sldId id="258" r:id="rId7"/>
    <p:sldId id="271" r:id="rId8"/>
    <p:sldId id="273" r:id="rId9"/>
    <p:sldId id="260" r:id="rId10"/>
    <p:sldId id="259" r:id="rId11"/>
    <p:sldId id="261" r:id="rId12"/>
    <p:sldId id="272" r:id="rId13"/>
  </p:sldIdLst>
  <p:sldSz cx="9144000" cy="6858000" type="screen4x3"/>
  <p:notesSz cx="6858000" cy="9144000"/>
  <p:custDataLst>
    <p:tags r:id="rId14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666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274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425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621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209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62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894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242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466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98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085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936CD-2B77-48EE-BF3F-C653F13B3E0D}" type="datetimeFigureOut">
              <a:rPr lang="he-IL" smtClean="0"/>
              <a:t>י"ח/תשרי/תשע"ד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2797C-0A94-4E63-BB83-C62256CB27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596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veze.co.il/%D7%A8%D7%98%D7%A8%D7%95%D7%A1%D7%A4%D7%A7%D7%98%D7%99%D7%91%D7%94-%D7%A8%D7%91%D7%A7%D7%94-%D7%A4%D7%90%D7%91%D7%9C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he-IL" dirty="0" smtClean="0"/>
              <a:t>סרוויס צ'כי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6400800" cy="1752600"/>
          </a:xfrm>
        </p:spPr>
        <p:txBody>
          <a:bodyPr/>
          <a:lstStyle/>
          <a:p>
            <a:r>
              <a:rPr lang="he-IL" dirty="0" smtClean="0"/>
              <a:t>מבוא</a:t>
            </a:r>
          </a:p>
          <a:p>
            <a:r>
              <a:rPr lang="he-IL" dirty="0" smtClean="0"/>
              <a:t>א. היסטוריה- שנות ה-50 בישראל</a:t>
            </a:r>
          </a:p>
          <a:p>
            <a:r>
              <a:rPr lang="he-IL" dirty="0" smtClean="0"/>
              <a:t>ב. מבט אחורה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8408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נקודת מבט רטרוספקטיבית</a:t>
            </a:r>
            <a:endParaRPr lang="he-IL" dirty="0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4042792" cy="3040884"/>
          </a:xfrm>
        </p:spPr>
      </p:pic>
      <p:sp>
        <p:nvSpPr>
          <p:cNvPr id="6" name="TextBox 5"/>
          <p:cNvSpPr txBox="1"/>
          <p:nvPr/>
        </p:nvSpPr>
        <p:spPr>
          <a:xfrm>
            <a:off x="4860032" y="1772816"/>
            <a:ext cx="3600400" cy="40626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כולנו זוכרים חוויות ילדות ישנות. </a:t>
            </a:r>
          </a:p>
          <a:p>
            <a:r>
              <a:rPr lang="he-IL" sz="2000" dirty="0" smtClean="0"/>
              <a:t>כתבו במחברת, תיאור ובו התרחשות של:</a:t>
            </a:r>
          </a:p>
          <a:p>
            <a:r>
              <a:rPr lang="he-IL" sz="2000" dirty="0" smtClean="0"/>
              <a:t>א. אירוע אחד מילדותכם בו אתם זוכרים את עצמכם שמחים.</a:t>
            </a:r>
          </a:p>
          <a:p>
            <a:r>
              <a:rPr lang="he-IL" sz="2000" dirty="0" smtClean="0"/>
              <a:t>ב. אירוע אחד מילדותכם בו אתם זוכרים את עצמכם עצובים. </a:t>
            </a:r>
          </a:p>
          <a:p>
            <a:r>
              <a:rPr lang="he-IL" sz="2000" dirty="0" smtClean="0"/>
              <a:t>בבית- </a:t>
            </a:r>
          </a:p>
          <a:p>
            <a:r>
              <a:rPr lang="he-IL" sz="2000" dirty="0" smtClean="0"/>
              <a:t>ג. שתפו בן משפחה באירועים אותם כתבתם - האם הם זוכרים את ההתרחשות כפי שזכרתם אותה אתם?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7346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רטרוספקטיבה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683568" y="1916832"/>
            <a:ext cx="302433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hlinkClick r:id="rId2"/>
              </a:rPr>
              <a:t>רבקה </a:t>
            </a:r>
            <a:r>
              <a:rPr lang="he-IL" dirty="0" err="1" smtClean="0">
                <a:hlinkClick r:id="rId2"/>
              </a:rPr>
              <a:t>פאבל</a:t>
            </a:r>
            <a:r>
              <a:rPr lang="he-IL" dirty="0" smtClean="0">
                <a:hlinkClick r:id="rId2"/>
              </a:rPr>
              <a:t> רטרוספקטיבה</a:t>
            </a:r>
            <a:endParaRPr lang="he-IL" dirty="0" smtClean="0"/>
          </a:p>
          <a:p>
            <a:pPr algn="ctr"/>
            <a:r>
              <a:rPr lang="he-IL" dirty="0" smtClean="0"/>
              <a:t>רטרוספקטיבה-רבקה-</a:t>
            </a:r>
            <a:r>
              <a:rPr lang="he-IL" dirty="0" err="1" smtClean="0"/>
              <a:t>פאבל</a:t>
            </a:r>
            <a:r>
              <a:rPr lang="he-IL" dirty="0" smtClean="0"/>
              <a:t>/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2132856"/>
            <a:ext cx="2952328" cy="33855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/>
              <a:t>קראו את הפוסט הזה וכתבו אילו דברים משתנים כאשר אנחנו מסתכלים לאחור? 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0710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מעוגל 5"/>
          <p:cNvSpPr/>
          <p:nvPr/>
        </p:nvSpPr>
        <p:spPr>
          <a:xfrm>
            <a:off x="1043608" y="2204864"/>
            <a:ext cx="7056784" cy="1800200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he-IL" dirty="0" smtClean="0"/>
              <a:t>השורה השנייה של הסיפור מתחילה במילים: "באותם ימים..." </a:t>
            </a: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6408712" cy="1536576"/>
          </a:xfrm>
        </p:spPr>
        <p:txBody>
          <a:bodyPr>
            <a:normAutofit fontScale="55000" lnSpcReduction="20000"/>
          </a:bodyPr>
          <a:lstStyle/>
          <a:p>
            <a:r>
              <a:rPr lang="he-IL" sz="5100" dirty="0" smtClean="0">
                <a:solidFill>
                  <a:schemeClr val="tx1"/>
                </a:solidFill>
              </a:rPr>
              <a:t>1</a:t>
            </a:r>
            <a:r>
              <a:rPr lang="he-IL" sz="7300" dirty="0" smtClean="0">
                <a:solidFill>
                  <a:schemeClr val="tx1"/>
                </a:solidFill>
              </a:rPr>
              <a:t>. </a:t>
            </a:r>
            <a:r>
              <a:rPr lang="he-IL" sz="5100" dirty="0" smtClean="0">
                <a:solidFill>
                  <a:schemeClr val="tx1"/>
                </a:solidFill>
              </a:rPr>
              <a:t>מהי נקודת המבט בה מסופר הסיפור? </a:t>
            </a:r>
          </a:p>
          <a:p>
            <a:r>
              <a:rPr lang="he-IL" sz="5100" dirty="0" smtClean="0">
                <a:solidFill>
                  <a:schemeClr val="tx1"/>
                </a:solidFill>
              </a:rPr>
              <a:t>2. מה אנחנו יכולים לצפות מנקודת מבט כזו? </a:t>
            </a:r>
            <a:endParaRPr lang="he-IL" sz="5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60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אירועים משמעותיים בישראל</a:t>
            </a:r>
            <a:endParaRPr lang="he-IL" dirty="0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20888"/>
            <a:ext cx="2926080" cy="3157927"/>
          </a:xfrm>
        </p:spPr>
      </p:pic>
      <p:sp>
        <p:nvSpPr>
          <p:cNvPr id="8" name="TextBox 7"/>
          <p:cNvSpPr txBox="1"/>
          <p:nvPr/>
        </p:nvSpPr>
        <p:spPr>
          <a:xfrm>
            <a:off x="4932040" y="2132856"/>
            <a:ext cx="3384376" cy="33855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/>
              <a:t>שנים אלה התאפיינו בהגעתם של קרוב למיליון יהודים לישראל, מהלך שהכפיל את האוכלוסייה היהודית במדינה </a:t>
            </a:r>
            <a:r>
              <a:rPr lang="he-IL" sz="2800" dirty="0" err="1" smtClean="0"/>
              <a:t>ועירער</a:t>
            </a:r>
            <a:r>
              <a:rPr lang="he-IL" sz="2800" dirty="0" smtClean="0"/>
              <a:t> את ההרכב ההומוגני שלה.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655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אירועים משמעותיים בישראל</a:t>
            </a:r>
            <a:endParaRPr lang="he-IL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4038600" cy="3240926"/>
          </a:xfrm>
        </p:spPr>
      </p:pic>
      <p:sp>
        <p:nvSpPr>
          <p:cNvPr id="6" name="TextBox 5"/>
          <p:cNvSpPr txBox="1"/>
          <p:nvPr/>
        </p:nvSpPr>
        <p:spPr>
          <a:xfrm>
            <a:off x="5148064" y="1988840"/>
            <a:ext cx="3096344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העולים שבאו ממרבית ארצות הפזורה היהודית במזרח התיכון ומרכז אירופה, שוכנו במעברות שהוקמו במהירות. </a:t>
            </a:r>
          </a:p>
          <a:p>
            <a:endParaRPr lang="he-IL" dirty="0" smtClean="0"/>
          </a:p>
          <a:p>
            <a:r>
              <a:rPr lang="he-IL" dirty="0" smtClean="0"/>
              <a:t>תנאי החיים הקשים, לצד תחושתם של עולים רבים כי הם מופלים על רקע מוצאם התרבותי, הביאו </a:t>
            </a:r>
            <a:r>
              <a:rPr lang="he-IL" dirty="0" err="1" smtClean="0"/>
              <a:t>למירמור</a:t>
            </a:r>
            <a:r>
              <a:rPr lang="he-IL" dirty="0" smtClean="0"/>
              <a:t> ולמתחים, ששיאם היה בהתפרצות שנודעה לימים כמהומות ואדי </a:t>
            </a:r>
            <a:r>
              <a:rPr lang="he-IL" dirty="0" err="1" smtClean="0"/>
              <a:t>סאליב</a:t>
            </a:r>
            <a:r>
              <a:rPr lang="he-IL" dirty="0" smtClean="0"/>
              <a:t>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8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אירועים משמעותיים בישראל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4525963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ב-1956</a:t>
            </a:r>
            <a:r>
              <a:rPr lang="he-IL" dirty="0"/>
              <a:t>, בעקבות הודעת מצרים על הלאמת תעלת סואץ ושורה של פעולות טרור מצד הפדאיון, פתחה ישראל, בשיתוף פעולה </a:t>
            </a:r>
            <a:r>
              <a:rPr lang="he-IL" dirty="0" smtClean="0"/>
              <a:t>סודי עם</a:t>
            </a:r>
            <a:r>
              <a:rPr lang="he-IL" dirty="0"/>
              <a:t> בריטניה וצרפת, במבצע קדש - לכיבוש חצי האי סיני והשגת שליטה על תעלת סואץ. </a:t>
            </a:r>
            <a:endParaRPr lang="he-IL" dirty="0" smtClean="0"/>
          </a:p>
          <a:p>
            <a:r>
              <a:rPr lang="he-IL" dirty="0" smtClean="0"/>
              <a:t>הכנסת</a:t>
            </a:r>
            <a:r>
              <a:rPr lang="he-IL" dirty="0"/>
              <a:t> מכריזה על ירושלים כעל בירת מדינת ישראל</a:t>
            </a:r>
          </a:p>
          <a:p>
            <a:endParaRPr lang="he-IL" dirty="0" smtClean="0"/>
          </a:p>
          <a:p>
            <a:endParaRPr lang="he-IL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84784"/>
            <a:ext cx="2619375" cy="1752600"/>
          </a:xfr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005064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אירועים משמעותיים בישראל</a:t>
            </a:r>
            <a:endParaRPr lang="he-IL" dirty="0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4038600" cy="4104456"/>
          </a:xfrm>
        </p:spPr>
      </p:pic>
      <p:sp>
        <p:nvSpPr>
          <p:cNvPr id="8" name="TextBox 7"/>
          <p:cNvSpPr txBox="1"/>
          <p:nvPr/>
        </p:nvSpPr>
        <p:spPr>
          <a:xfrm>
            <a:off x="5364088" y="1988840"/>
            <a:ext cx="3168352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/>
              <a:t>בשנת 1952 לאחר הסכמת ממשלת ישראל, נפתח הסכם השילומים, שעורר סערה גדולה במדינה והביא לדילמה מוסרית את אנשי הממשל השונים בארץ. </a:t>
            </a:r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69681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סיכום </a:t>
            </a:r>
            <a:br>
              <a:rPr lang="he-IL" dirty="0" smtClean="0"/>
            </a:br>
            <a:r>
              <a:rPr lang="he-IL" dirty="0" smtClean="0"/>
              <a:t>אירועים משמעותיים בישראל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1988840"/>
            <a:ext cx="6048672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ענו על השאלות</a:t>
            </a:r>
          </a:p>
          <a:p>
            <a:pPr marL="342900" indent="-342900">
              <a:buAutoNum type="arabicPeriod"/>
            </a:pPr>
            <a:r>
              <a:rPr lang="he-IL" sz="2000" dirty="0" smtClean="0"/>
              <a:t>איפה  התגוררו העולים החדשים הרבים?</a:t>
            </a:r>
          </a:p>
          <a:p>
            <a:pPr marL="342900" indent="-342900">
              <a:buAutoNum type="arabicPeriod"/>
            </a:pPr>
            <a:r>
              <a:rPr lang="he-IL" sz="2000" dirty="0" smtClean="0"/>
              <a:t>כיצד מתגוררים אנשים כאשר יש צפיפות רבה? </a:t>
            </a:r>
            <a:endParaRPr lang="he-IL" sz="2000" dirty="0"/>
          </a:p>
          <a:p>
            <a:pPr marL="342900" indent="-342900">
              <a:buAutoNum type="arabicPeriod"/>
            </a:pPr>
            <a:r>
              <a:rPr lang="he-IL" sz="2000" dirty="0" smtClean="0"/>
              <a:t>האם יש לכם פרטיות במקום מגוריכם? האם פרטיות חשובה בעינכם? כיצד אתם שומרים על פרטיותכם? </a:t>
            </a:r>
          </a:p>
        </p:txBody>
      </p:sp>
    </p:spTree>
    <p:extLst>
      <p:ext uri="{BB962C8B-B14F-4D97-AF65-F5344CB8AC3E}">
        <p14:creationId xmlns:p14="http://schemas.microsoft.com/office/powerpoint/2010/main" val="136654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he-IL" dirty="0" smtClean="0"/>
              <a:t>חלק ב'</a:t>
            </a: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1691680" y="2204864"/>
            <a:ext cx="6400800" cy="1296144"/>
          </a:xfrm>
        </p:spPr>
        <p:txBody>
          <a:bodyPr>
            <a:normAutofit/>
          </a:bodyPr>
          <a:lstStyle/>
          <a:p>
            <a:r>
              <a:rPr lang="he-IL" sz="4400" dirty="0" smtClean="0"/>
              <a:t>מהי רטרוספקטיבה? </a:t>
            </a:r>
            <a:endParaRPr lang="he-IL" sz="44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645024"/>
            <a:ext cx="2466975" cy="18478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5580112" y="3645024"/>
            <a:ext cx="21602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99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נקודות מבט- משחק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מביימים אירוע בכיתה- כל תלמיד צריך לתאר על דף את מה שלדעתו התרחש באירוע. </a:t>
            </a:r>
          </a:p>
          <a:p>
            <a:r>
              <a:rPr lang="he-IL" dirty="0" smtClean="0"/>
              <a:t>קוראים כמה מדפי התיאור של התלמידים ומנסים לראות מה ההבדל בין נקודות המבט? כמה ראו את אותו הדבר? כמה ראו דבר שונה? </a:t>
            </a:r>
          </a:p>
          <a:p>
            <a:endParaRPr lang="he-IL" dirty="0"/>
          </a:p>
          <a:p>
            <a:pPr marL="0" indent="0">
              <a:buNone/>
            </a:pPr>
            <a:r>
              <a:rPr lang="he-IL" dirty="0" smtClean="0"/>
              <a:t>מנסים לגבש מסקנה משותפת.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256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רטרוספקטיבה</a:t>
            </a:r>
            <a:endParaRPr lang="he-IL" dirty="0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4038600" cy="3694913"/>
          </a:xfrm>
        </p:spPr>
      </p:pic>
      <p:sp>
        <p:nvSpPr>
          <p:cNvPr id="6" name="TextBox 5"/>
          <p:cNvSpPr txBox="1"/>
          <p:nvPr/>
        </p:nvSpPr>
        <p:spPr>
          <a:xfrm>
            <a:off x="5436096" y="1268760"/>
            <a:ext cx="3456384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/>
              <a:t>רטרוספקטיבה</a:t>
            </a:r>
          </a:p>
          <a:p>
            <a:r>
              <a:rPr lang="he-IL" sz="2400" dirty="0"/>
              <a:t> </a:t>
            </a:r>
            <a:endParaRPr lang="he-IL" sz="2400" dirty="0" smtClean="0"/>
          </a:p>
          <a:p>
            <a:r>
              <a:rPr lang="he-IL" sz="2400" dirty="0" smtClean="0"/>
              <a:t>(</a:t>
            </a:r>
            <a:r>
              <a:rPr lang="he-IL" sz="2400" dirty="0"/>
              <a:t>בלטינית: </a:t>
            </a:r>
            <a:r>
              <a:rPr lang="en-US" sz="2400" b="1" dirty="0" smtClean="0"/>
              <a:t>retrospective</a:t>
            </a:r>
            <a:r>
              <a:rPr lang="en-US" sz="2400" dirty="0" smtClean="0"/>
              <a:t>, "</a:t>
            </a:r>
            <a:r>
              <a:rPr lang="he-IL" sz="2400" dirty="0" smtClean="0"/>
              <a:t> במבט </a:t>
            </a:r>
            <a:r>
              <a:rPr lang="he-IL" sz="2400" dirty="0"/>
              <a:t>לאחור") </a:t>
            </a:r>
            <a:endParaRPr lang="he-IL" sz="2400" dirty="0" smtClean="0"/>
          </a:p>
          <a:p>
            <a:endParaRPr lang="he-IL" sz="2400" dirty="0"/>
          </a:p>
          <a:p>
            <a:r>
              <a:rPr lang="he-IL" sz="2400" dirty="0" smtClean="0"/>
              <a:t>בדרך </a:t>
            </a:r>
            <a:r>
              <a:rPr lang="he-IL" sz="2400" dirty="0"/>
              <a:t>כלל מתייחס להסתכלות אחורה על אירועים שכבר התרחשו. </a:t>
            </a:r>
            <a:endParaRPr lang="he-IL" sz="2400" dirty="0" smtClean="0"/>
          </a:p>
          <a:p>
            <a:endParaRPr lang="he-IL" dirty="0"/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86621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ערכת נושא Office">
  <a:themeElements>
    <a:clrScheme name="שפע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263</Words>
  <Application>Microsoft Office PowerPoint</Application>
  <PresentationFormat>‫הצגה על המסך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סרוויס צ'כי</vt:lpstr>
      <vt:lpstr>אירועים משמעותיים בישראל</vt:lpstr>
      <vt:lpstr>אירועים משמעותיים בישראל</vt:lpstr>
      <vt:lpstr>אירועים משמעותיים בישראל</vt:lpstr>
      <vt:lpstr>אירועים משמעותיים בישראל</vt:lpstr>
      <vt:lpstr>סיכום  אירועים משמעותיים בישראל</vt:lpstr>
      <vt:lpstr>חלק ב'</vt:lpstr>
      <vt:lpstr>נקודות מבט- משחק</vt:lpstr>
      <vt:lpstr>רטרוספקטיבה</vt:lpstr>
      <vt:lpstr> נקודת מבט רטרוספקטיבית</vt:lpstr>
      <vt:lpstr>רטרוספקטיבה</vt:lpstr>
      <vt:lpstr>השורה השנייה של הסיפור מתחילה במילים: "באותם ימים..."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סרוויס צ'כי</dc:title>
  <dc:creator>noa</dc:creator>
  <cp:lastModifiedBy>noa</cp:lastModifiedBy>
  <cp:revision>14</cp:revision>
  <dcterms:created xsi:type="dcterms:W3CDTF">2013-09-19T13:08:52Z</dcterms:created>
  <dcterms:modified xsi:type="dcterms:W3CDTF">2013-09-22T10:45:34Z</dcterms:modified>
</cp:coreProperties>
</file>