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7" r:id="rId3"/>
    <p:sldId id="295" r:id="rId4"/>
    <p:sldId id="297" r:id="rId5"/>
    <p:sldId id="267" r:id="rId6"/>
    <p:sldId id="298" r:id="rId7"/>
    <p:sldId id="294" r:id="rId8"/>
    <p:sldId id="296" r:id="rId9"/>
    <p:sldId id="281" r:id="rId10"/>
    <p:sldId id="299" r:id="rId11"/>
    <p:sldId id="273" r:id="rId12"/>
    <p:sldId id="272" r:id="rId13"/>
    <p:sldId id="282" r:id="rId14"/>
    <p:sldId id="283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C2E192-B85D-4792-8764-DA00C676B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F2D0D8E-7EFD-4889-B8BC-FB241AD2C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9C28F54-7D20-4588-B355-DCFAB0A1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26B-7B72-49BD-95B9-5E65844612C5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88AC451-668A-4AA1-8419-623B9EB8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50D1C46-0CD8-40E1-B968-6D7771EE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9608-C694-4E2E-BFF5-BB17D15E2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623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7B06C6B-ABE6-44CC-BC96-2D9479DA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0D87031-BFA2-4B18-83D8-EE1E07391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C676F47-5BEE-42E0-BF44-77DC49B3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26B-7B72-49BD-95B9-5E65844612C5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00DC4EE-AF5E-43AB-A9B8-D0055C24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1233A4E-9933-4267-A840-53204488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9608-C694-4E2E-BFF5-BB17D15E2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875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0125F5B-01A3-4A95-8B78-15496D6BC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6631732-ED39-449B-8974-6563A15C3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4D834C-A373-460E-8A8B-997815271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26B-7B72-49BD-95B9-5E65844612C5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9CB63B7-57DA-4ED9-A455-40AA07AA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078ED6A-8D97-4DD0-B850-CBA827AB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9608-C694-4E2E-BFF5-BB17D15E2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430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1931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8115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172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619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1724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0377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356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323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0E61C8-F07A-4BDC-B8D8-4AFD7BB3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68DD8CB-F9EB-40DE-83DD-AD661320D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E321889-BFCE-45F5-ACC0-A379921F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26B-7B72-49BD-95B9-5E65844612C5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1721A5D-A3BA-44BE-BDCE-09F029B3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82FD425-0D39-4D6E-BEE9-5EE0E0A6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9608-C694-4E2E-BFF5-BB17D15E2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1567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6131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5217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1CA4-BDD3-4053-844F-9AAD839120CF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708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5380D5-3CE9-4DB7-B491-4642CE46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DFF469E-16FA-434E-8667-FFB5CE465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210553B-343F-4759-B76C-2DD46280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26B-7B72-49BD-95B9-5E65844612C5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35C29F8-1703-4D1E-80E9-5C611AB7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A42C534-A811-4FB5-9215-190077E1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9608-C694-4E2E-BFF5-BB17D15E2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009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2FB665-AA8E-4D0C-B6AC-4522039C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0EA23BF-FE5F-4CAE-B5CA-1C1E14D3C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D7A652E-E880-4A83-ACD6-5927C9DB8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6CF7B20-0C29-4645-B836-A4EE3DFF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26B-7B72-49BD-95B9-5E65844612C5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9BF1A2F-8CE0-4B6D-83FF-D07B4762D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6FEF379-7F63-41B5-B72B-9CE0C438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9608-C694-4E2E-BFF5-BB17D15E2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378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DFAE8C-2D3D-425E-B782-C4A6F47C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A6E5448-6B18-4A99-8ACD-5678D91ED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D467524-55B3-48A8-B010-BEF292E63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CFA8A06-5E7D-4E82-8417-21DAB80CA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B71FA5F-7BEB-45DC-86B2-E8CAC4257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E0C6BE1B-F41C-4608-B639-EB83F7AB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26B-7B72-49BD-95B9-5E65844612C5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4E8B903-DA91-4FB4-993B-D4621695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F6A33A9-1EEE-4EC9-941A-17489816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9608-C694-4E2E-BFF5-BB17D15E2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615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406711-9BAC-4391-A114-B23A41C0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14AD7C0-5D57-4066-87ED-45614BF27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26B-7B72-49BD-95B9-5E65844612C5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0221896-BE45-48ED-9EEC-0F1DD60F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7E457F8-8988-41F8-87A6-71D0AF44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9608-C694-4E2E-BFF5-BB17D15E2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73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9075EAC-CF1C-4657-A925-43EA2AD5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26B-7B72-49BD-95B9-5E65844612C5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27678D5-1A6F-4167-915A-D60815B1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228480E-A6A7-4E53-8EFB-BB324F6E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9608-C694-4E2E-BFF5-BB17D15E2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813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71F8BD-4F87-4318-A6B4-FEC83B257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59EDE5D-EFCE-4F94-8C60-7533D0B72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BE01099-270A-4202-94FA-02BCE68BD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36A72DE-680C-423B-86BC-194CC90B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26B-7B72-49BD-95B9-5E65844612C5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6BA7407-03E2-4526-97BA-02CA65A1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D9BC346-EF11-43A0-BAF8-3A8EA82A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9608-C694-4E2E-BFF5-BB17D15E2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779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4B06DE-7182-4C27-8E93-5C29C66A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6ACBE0B-55E9-402C-9769-17FDC52DB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0EF020F-8171-48B4-8DBD-542503FFE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F9B4A95-7E9C-4477-83CA-A1162AC7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26B-7B72-49BD-95B9-5E65844612C5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CCBD517-D0BA-4CC8-A5C0-3FE9504D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D7A853-D769-435D-9A90-8CEEDF8C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9608-C694-4E2E-BFF5-BB17D15E2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158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D9C6335-49D4-4149-A3B4-C34D0051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6340AA7-ECDB-4273-B64E-8F6BCB755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11D195E-9DB6-4D60-9D5B-F13B47F23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4C26B-7B72-49BD-95B9-5E65844612C5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64CA1BD-57EF-48EC-ADAF-640404CF6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E8C0491-EB08-4D18-A8EC-021158FE1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89608-C694-4E2E-BFF5-BB17D15E2B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844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01CA4-BDD3-4053-844F-9AAD839120CF}" type="datetimeFigureOut">
              <a:rPr lang="he-IL" smtClean="0"/>
              <a:t>ט"ו/תשרי/תשפ"א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8CF0-5326-4164-8C52-5760083E50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310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yEmQkMnWT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A3378F2D-46EE-4390-B152-FACF0CFB2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7"/>
            <a:ext cx="12192000" cy="6793666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he-IL" sz="4400" dirty="0"/>
              <a:t>יהושע</a:t>
            </a:r>
            <a:br>
              <a:rPr lang="he-IL" sz="4400" dirty="0"/>
            </a:br>
            <a:r>
              <a:rPr lang="he-IL" sz="4400" dirty="0"/>
              <a:t>פרק ג'</a:t>
            </a:r>
            <a:br>
              <a:rPr lang="he-IL" dirty="0"/>
            </a:br>
            <a:r>
              <a:rPr lang="he-IL" dirty="0"/>
              <a:t>חציית הירדן</a:t>
            </a:r>
          </a:p>
        </p:txBody>
      </p:sp>
      <p:sp>
        <p:nvSpPr>
          <p:cNvPr id="6" name="כותרת משנה 5">
            <a:extLst>
              <a:ext uri="{FF2B5EF4-FFF2-40B4-BE49-F238E27FC236}">
                <a16:creationId xmlns:a16="http://schemas.microsoft.com/office/drawing/2014/main" id="{CFFA86BF-1D30-44B5-87C6-B17BAF795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8580415-4F20-46C3-B6F7-D9944B39F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94667">
            <a:off x="9177014" y="853544"/>
            <a:ext cx="1475458" cy="227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09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F1390C-1185-4472-BACF-7DE0C09B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hlinkClick r:id="rId2"/>
              </a:rPr>
              <a:t>ההמנוּן של ספר יהושע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783D56D-67EA-45D8-A925-606554B8D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953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0627" y="365125"/>
            <a:ext cx="10651151" cy="4848320"/>
          </a:xfrm>
        </p:spPr>
        <p:txBody>
          <a:bodyPr/>
          <a:lstStyle/>
          <a:p>
            <a:r>
              <a:rPr lang="he-IL" dirty="0"/>
              <a:t>תודה לאתר </a:t>
            </a:r>
            <a:r>
              <a:rPr lang="he-IL"/>
              <a:t>דעת על </a:t>
            </a:r>
            <a:r>
              <a:rPr lang="he-IL" dirty="0"/>
              <a:t>האיורים מתוך:</a:t>
            </a:r>
            <a:br>
              <a:rPr lang="he-IL" dirty="0"/>
            </a:br>
            <a:r>
              <a:rPr lang="he-IL" dirty="0"/>
              <a:t>"ספר יהושע – אלבום ציורים"</a:t>
            </a:r>
            <a:br>
              <a:rPr lang="he-IL" dirty="0"/>
            </a:br>
            <a:r>
              <a:rPr lang="he-IL" b="1" dirty="0"/>
              <a:t>ציירה: נורית צרפתי</a:t>
            </a:r>
            <a:br>
              <a:rPr lang="he-IL" b="1" dirty="0"/>
            </a:b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87" y="4710710"/>
            <a:ext cx="4162423" cy="123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E0C2AF-7FA1-4D05-8810-5976334A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9000"/>
          </a:xfrm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5886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E0C2AF-7FA1-4D05-8810-5976334A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9000"/>
          </a:xfrm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434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6F5BB0-1848-47EA-B2DA-29328887A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242785"/>
            <a:ext cx="5291137" cy="647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ADBECE3-B88F-484D-BE1C-56DFDDE2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475" y="242785"/>
            <a:ext cx="4276725" cy="30384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e-IL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קום! </a:t>
            </a:r>
            <a:br>
              <a:rPr lang="he-IL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he-IL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עבור את הירדן!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842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C3843C3-7477-41F5-9DED-46A0E2CB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43656"/>
            <a:ext cx="5010150" cy="65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1B223BB-BF86-49D4-AC4A-55F0A34ED399}"/>
              </a:ext>
            </a:extLst>
          </p:cNvPr>
          <p:cNvSpPr txBox="1"/>
          <p:nvPr/>
        </p:nvSpPr>
        <p:spPr>
          <a:xfrm>
            <a:off x="8601075" y="1190625"/>
            <a:ext cx="268605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7200" dirty="0"/>
              <a:t>ארץ ישראל</a:t>
            </a:r>
          </a:p>
        </p:txBody>
      </p:sp>
    </p:spTree>
    <p:extLst>
      <p:ext uri="{BB962C8B-B14F-4D97-AF65-F5344CB8AC3E}">
        <p14:creationId xmlns:p14="http://schemas.microsoft.com/office/powerpoint/2010/main" val="322529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DBECE3-B88F-484D-BE1C-56DFDDE2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0" y="171450"/>
            <a:ext cx="4276725" cy="30384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 err="1"/>
              <a:t>וַיַּשְׁכֵּם</a:t>
            </a:r>
            <a:r>
              <a:rPr lang="he-IL" dirty="0"/>
              <a:t> יְהוֹשֻׁעַ בַּבֹּקֶר </a:t>
            </a:r>
            <a:r>
              <a:rPr lang="he-IL" dirty="0" err="1"/>
              <a:t>וַיִּסְעו</a:t>
            </a:r>
            <a:r>
              <a:rPr lang="he-IL" dirty="0"/>
              <a:t>ּ מֵהַשִּׁטִּים </a:t>
            </a:r>
            <a:br>
              <a:rPr lang="he-IL" dirty="0"/>
            </a:br>
            <a:r>
              <a:rPr lang="he-IL" dirty="0"/>
              <a:t>וַיָּבֹאוּ </a:t>
            </a:r>
            <a:r>
              <a:rPr lang="he-IL" dirty="0" err="1"/>
              <a:t>עַד־הַיַּרְדֵּן</a:t>
            </a:r>
            <a:r>
              <a:rPr lang="he-IL" dirty="0"/>
              <a:t> </a:t>
            </a:r>
            <a:br>
              <a:rPr lang="he-IL" dirty="0"/>
            </a:br>
            <a:r>
              <a:rPr lang="he-IL" dirty="0"/>
              <a:t>הוּא וְכָל־בְּנֵי יִשְׂרָאֵל וַיָּלִנוּ שָׁם טֶרֶם יַעֲבֹרוּ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E491E4-8AE0-488C-ABE3-AF7010477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71450"/>
            <a:ext cx="4276725" cy="65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29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כרובים">
            <a:extLst>
              <a:ext uri="{FF2B5EF4-FFF2-40B4-BE49-F238E27FC236}">
                <a16:creationId xmlns:a16="http://schemas.microsoft.com/office/drawing/2014/main" id="{6EB209C1-F5E8-4439-A936-0E4AD8012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1" y="-73915"/>
            <a:ext cx="6934201" cy="701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ADBECE3-B88F-484D-BE1C-56DFDDE2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174" y="0"/>
            <a:ext cx="6219825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e-IL" sz="3600" dirty="0"/>
              <a:t>וַיַּעַבְרוּ </a:t>
            </a:r>
            <a:r>
              <a:rPr lang="he-IL" sz="3600" dirty="0" err="1"/>
              <a:t>הַשֹּׁטְרִים</a:t>
            </a:r>
            <a:r>
              <a:rPr lang="he-IL" sz="3600" dirty="0"/>
              <a:t> בְּקֶרֶב הַמַּחֲנֶה.</a:t>
            </a:r>
            <a:br>
              <a:rPr lang="he-IL" sz="3600" dirty="0"/>
            </a:br>
            <a:r>
              <a:rPr lang="he-IL" sz="3600" dirty="0"/>
              <a:t>וַיְצַוּוּ </a:t>
            </a:r>
            <a:r>
              <a:rPr lang="he-IL" sz="3600" dirty="0" err="1"/>
              <a:t>אֶת־הָעָם</a:t>
            </a:r>
            <a:r>
              <a:rPr lang="he-IL" sz="3600" dirty="0"/>
              <a:t> </a:t>
            </a:r>
            <a:r>
              <a:rPr lang="he-IL" sz="3600" dirty="0" err="1"/>
              <a:t>לֵאמֹר</a:t>
            </a:r>
            <a:r>
              <a:rPr lang="he-IL" sz="3600" dirty="0"/>
              <a:t>: </a:t>
            </a:r>
            <a:br>
              <a:rPr lang="he-IL" sz="3600" dirty="0"/>
            </a:br>
            <a:r>
              <a:rPr lang="he-IL" sz="3600" dirty="0"/>
              <a:t>"כִּרְאוֹתְכֶם אֵת אֲרוֹן </a:t>
            </a:r>
            <a:r>
              <a:rPr lang="he-IL" sz="3600" dirty="0" err="1"/>
              <a:t>בְּרִית־יְהוָה</a:t>
            </a:r>
            <a:r>
              <a:rPr lang="he-IL" sz="3600" dirty="0"/>
              <a:t> </a:t>
            </a:r>
            <a:br>
              <a:rPr lang="he-IL" sz="3600" dirty="0"/>
            </a:br>
            <a:r>
              <a:rPr lang="he-IL" sz="3600" dirty="0" err="1"/>
              <a:t>וְהַכֹּהֲנִים</a:t>
            </a:r>
            <a:r>
              <a:rPr lang="he-IL" sz="3600" dirty="0"/>
              <a:t>... נֹשְׂאִים אֹתוֹ </a:t>
            </a:r>
            <a:br>
              <a:rPr lang="he-IL" sz="3600" dirty="0"/>
            </a:br>
            <a:r>
              <a:rPr lang="he-IL" sz="3600" dirty="0"/>
              <a:t>וְאַתֶּם </a:t>
            </a:r>
            <a:r>
              <a:rPr lang="he-IL" sz="3600" dirty="0" err="1"/>
              <a:t>תִּסְעו</a:t>
            </a:r>
            <a:r>
              <a:rPr lang="he-IL" sz="3600" dirty="0"/>
              <a:t>ּ מִמְּקוֹמְכֶם וַהֲלַכְתֶּם אַחֲרָיו!</a:t>
            </a:r>
            <a:br>
              <a:rPr lang="he-IL" sz="3600" dirty="0"/>
            </a:br>
            <a:r>
              <a:rPr lang="he-IL" sz="3600" dirty="0"/>
              <a:t>אַךְ רָחוֹק יִהְיֶה בֵּינֵיכֶם וּבֵינוֹ כְּאַלְפַּיִם אַמָּה... </a:t>
            </a:r>
            <a:br>
              <a:rPr lang="he-IL" sz="3600" dirty="0"/>
            </a:br>
            <a:r>
              <a:rPr lang="he-IL" sz="3600" dirty="0" err="1"/>
              <a:t>אַל־תִּקְרְבו</a:t>
            </a:r>
            <a:r>
              <a:rPr lang="he-IL" sz="3600" dirty="0"/>
              <a:t>ּ אֵלָיו </a:t>
            </a:r>
            <a:br>
              <a:rPr lang="he-IL" sz="3600" dirty="0"/>
            </a:br>
            <a:r>
              <a:rPr lang="he-IL" sz="3600" dirty="0"/>
              <a:t>לְמַעַן </a:t>
            </a:r>
            <a:r>
              <a:rPr lang="he-IL" sz="3600" dirty="0" err="1"/>
              <a:t>אֲשֶׁר־תֵּדְעו</a:t>
            </a:r>
            <a:r>
              <a:rPr lang="he-IL" sz="3600" dirty="0"/>
              <a:t>ּ </a:t>
            </a:r>
            <a:r>
              <a:rPr lang="he-IL" sz="3600" dirty="0" err="1"/>
              <a:t>אֶת־הַדֶּרֶך</a:t>
            </a:r>
            <a:r>
              <a:rPr lang="he-IL" sz="3600" dirty="0"/>
              <a:t>ְ אֲשֶׁר </a:t>
            </a:r>
            <a:r>
              <a:rPr lang="he-IL" sz="3600" dirty="0" err="1"/>
              <a:t>תֵּלְכוּ־בָה</a:t>
            </a:r>
            <a:r>
              <a:rPr lang="he-IL" sz="3600" dirty="0"/>
              <a:t>ּ" </a:t>
            </a:r>
            <a:br>
              <a:rPr lang="he-IL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7736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לבקש התגלות כמו משה | התנך">
            <a:extLst>
              <a:ext uri="{FF2B5EF4-FFF2-40B4-BE49-F238E27FC236}">
                <a16:creationId xmlns:a16="http://schemas.microsoft.com/office/drawing/2014/main" id="{E4376E73-1A37-4775-99D2-03FE0C9C9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57163"/>
            <a:ext cx="8556622" cy="48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חיים חדשים 722 - בני ישראל במדבר - קבלה, מדע ומשמעות החיים - הרב מיכאל  לייטמן">
            <a:extLst>
              <a:ext uri="{FF2B5EF4-FFF2-40B4-BE49-F238E27FC236}">
                <a16:creationId xmlns:a16="http://schemas.microsoft.com/office/drawing/2014/main" id="{2B92C58F-AE9A-4550-8D40-992AAF8354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3400" y="3276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ADBECE3-B88F-484D-BE1C-56DFDDE2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350" y="3662362"/>
            <a:ext cx="3876675" cy="30384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וַיֹּאמֶר יְהוֹשֻׁעַ </a:t>
            </a:r>
            <a:r>
              <a:rPr lang="he-IL" dirty="0" err="1"/>
              <a:t>אֶל־הָעָם</a:t>
            </a:r>
            <a:r>
              <a:rPr lang="he-IL" dirty="0"/>
              <a:t>: </a:t>
            </a:r>
            <a:br>
              <a:rPr lang="he-IL" dirty="0"/>
            </a:br>
            <a:r>
              <a:rPr lang="he-IL" dirty="0"/>
              <a:t>הִתְקַדָּשׁוּ! </a:t>
            </a:r>
            <a:br>
              <a:rPr lang="he-IL" dirty="0"/>
            </a:br>
            <a:r>
              <a:rPr lang="he-IL" dirty="0"/>
              <a:t>כִּי מָחָר יַעֲשֶׂה יְהוָה בְּקִרְבְּכֶם נִפְלָאוֹת</a:t>
            </a:r>
          </a:p>
        </p:txBody>
      </p:sp>
    </p:spTree>
    <p:extLst>
      <p:ext uri="{BB962C8B-B14F-4D97-AF65-F5344CB8AC3E}">
        <p14:creationId xmlns:p14="http://schemas.microsoft.com/office/powerpoint/2010/main" val="277386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DBECE3-B88F-484D-BE1C-56DFDDE2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775" y="171450"/>
            <a:ext cx="4095751" cy="356235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sz="4000" dirty="0"/>
              <a:t>וְאַתָּה </a:t>
            </a:r>
            <a:r>
              <a:rPr lang="he-IL" sz="4000" dirty="0" err="1"/>
              <a:t>תְּצַוֶּה</a:t>
            </a:r>
            <a:r>
              <a:rPr lang="he-IL" sz="4000" dirty="0"/>
              <a:t> </a:t>
            </a:r>
            <a:r>
              <a:rPr lang="he-IL" sz="4000" dirty="0" err="1"/>
              <a:t>אֶת־הַכֹּהֲנִים</a:t>
            </a:r>
            <a:r>
              <a:rPr lang="he-IL" sz="4000" dirty="0"/>
              <a:t> </a:t>
            </a:r>
            <a:br>
              <a:rPr lang="he-IL" sz="4000" dirty="0"/>
            </a:br>
            <a:r>
              <a:rPr lang="he-IL" sz="4000" dirty="0"/>
              <a:t>נֹשְׂאֵי </a:t>
            </a:r>
            <a:r>
              <a:rPr lang="he-IL" sz="4000" dirty="0" err="1"/>
              <a:t>אֲרוֹן־הַבְּרִית</a:t>
            </a:r>
            <a:r>
              <a:rPr lang="he-IL" sz="4000" dirty="0"/>
              <a:t> </a:t>
            </a:r>
            <a:r>
              <a:rPr lang="he-IL" sz="4000" dirty="0" err="1"/>
              <a:t>לֵאמֹר</a:t>
            </a:r>
            <a:r>
              <a:rPr lang="he-IL" sz="4000" dirty="0"/>
              <a:t>: </a:t>
            </a:r>
            <a:br>
              <a:rPr lang="he-IL" sz="4000" dirty="0"/>
            </a:br>
            <a:r>
              <a:rPr lang="he-IL" sz="4000" dirty="0" err="1"/>
              <a:t>כְּבֹאֲכֶם</a:t>
            </a:r>
            <a:r>
              <a:rPr lang="he-IL" sz="4000" dirty="0"/>
              <a:t> </a:t>
            </a:r>
            <a:r>
              <a:rPr lang="he-IL" sz="4000" dirty="0" err="1"/>
              <a:t>עַד־קְצֵה</a:t>
            </a:r>
            <a:r>
              <a:rPr lang="he-IL" sz="4000" dirty="0"/>
              <a:t> מֵי הַיַּרְדֵּן </a:t>
            </a:r>
            <a:br>
              <a:rPr lang="he-IL" sz="4000" dirty="0"/>
            </a:br>
            <a:r>
              <a:rPr lang="he-IL" sz="4000" dirty="0"/>
              <a:t>בַּיַּרְדֵּן תַּעֲמֹדוּ</a:t>
            </a: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A98BC92B-2DCE-43BF-BCF4-2CBC535BDB56}"/>
              </a:ext>
            </a:extLst>
          </p:cNvPr>
          <p:cNvSpPr txBox="1">
            <a:spLocks/>
          </p:cNvSpPr>
          <p:nvPr/>
        </p:nvSpPr>
        <p:spPr>
          <a:xfrm>
            <a:off x="8753477" y="4029075"/>
            <a:ext cx="3067049" cy="25680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dirty="0"/>
              <a:t>וְעַתָּה קְחוּ לָכֶם שְׁנֵי עָשָׂר אִישׁ מִשִּׁבְטֵי יִשְׂרָאֵל </a:t>
            </a:r>
            <a:r>
              <a:rPr lang="he-IL" sz="3600" dirty="0" err="1"/>
              <a:t>אִישׁ־אֶחָד</a:t>
            </a:r>
            <a:r>
              <a:rPr lang="he-IL" sz="3600" dirty="0"/>
              <a:t> </a:t>
            </a:r>
            <a:r>
              <a:rPr lang="he-IL" sz="3600" dirty="0" err="1"/>
              <a:t>אִישׁ־אֶחָד</a:t>
            </a:r>
            <a:r>
              <a:rPr lang="he-IL" sz="3600" dirty="0"/>
              <a:t> לַשָּׁבֶט</a:t>
            </a:r>
            <a:endParaRPr lang="he-IL" sz="6600" dirty="0"/>
          </a:p>
        </p:txBody>
      </p:sp>
    </p:spTree>
    <p:extLst>
      <p:ext uri="{BB962C8B-B14F-4D97-AF65-F5344CB8AC3E}">
        <p14:creationId xmlns:p14="http://schemas.microsoft.com/office/powerpoint/2010/main" val="11155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E0C2AF-7FA1-4D05-8810-5976334A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4250" cy="5969000"/>
          </a:xfrm>
        </p:spPr>
        <p:txBody>
          <a:bodyPr>
            <a:normAutofit/>
          </a:bodyPr>
          <a:lstStyle/>
          <a:p>
            <a:r>
              <a:rPr lang="he-IL" dirty="0"/>
              <a:t>לסיכום,</a:t>
            </a:r>
            <a:br>
              <a:rPr lang="he-IL" dirty="0"/>
            </a:br>
            <a:r>
              <a:rPr lang="he-IL" dirty="0"/>
              <a:t>לקראת מעבר הירדן:</a:t>
            </a:r>
            <a:br>
              <a:rPr lang="he-IL" dirty="0"/>
            </a:br>
            <a:br>
              <a:rPr lang="he-IL" dirty="0"/>
            </a:br>
            <a:r>
              <a:rPr lang="he-IL" dirty="0"/>
              <a:t>1. כולם מגיעים למקום סמוך לירדן</a:t>
            </a:r>
            <a:br>
              <a:rPr lang="he-IL" dirty="0"/>
            </a:br>
            <a:r>
              <a:rPr lang="he-IL" dirty="0"/>
              <a:t>2. הולכים בעקבות ארון הברית ושומרים ממנו מרחק </a:t>
            </a:r>
            <a:br>
              <a:rPr lang="he-IL" dirty="0"/>
            </a:br>
            <a:r>
              <a:rPr lang="he-IL" dirty="0"/>
              <a:t>3 מתקדשים, מתכוננים ליום של ניסים ושל התגלות ה'</a:t>
            </a:r>
            <a:br>
              <a:rPr lang="he-IL" dirty="0"/>
            </a:br>
            <a:r>
              <a:rPr lang="he-IL" dirty="0"/>
              <a:t>4. על </a:t>
            </a:r>
            <a:r>
              <a:rPr lang="he-IL" dirty="0" err="1"/>
              <a:t>הכהנים</a:t>
            </a:r>
            <a:r>
              <a:rPr lang="he-IL" dirty="0"/>
              <a:t> להיכנס ראשונים ולעמוד בתוך מי הירדן</a:t>
            </a:r>
            <a:br>
              <a:rPr lang="he-IL" dirty="0"/>
            </a:br>
            <a:r>
              <a:rPr lang="he-IL" dirty="0"/>
              <a:t>5. כל שבט שולח נציג למשימה חשובה שתתברר בהמשך</a:t>
            </a:r>
          </a:p>
        </p:txBody>
      </p:sp>
    </p:spTree>
    <p:extLst>
      <p:ext uri="{BB962C8B-B14F-4D97-AF65-F5344CB8AC3E}">
        <p14:creationId xmlns:p14="http://schemas.microsoft.com/office/powerpoint/2010/main" val="33578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DBECE3-B88F-484D-BE1C-56DFDDE2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775" y="171450"/>
            <a:ext cx="4095751" cy="356235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sz="4000" dirty="0"/>
              <a:t>וְאַתָּה </a:t>
            </a:r>
            <a:r>
              <a:rPr lang="he-IL" sz="4000" dirty="0" err="1"/>
              <a:t>תְּצַוֶּה</a:t>
            </a:r>
            <a:r>
              <a:rPr lang="he-IL" sz="4000" dirty="0"/>
              <a:t> </a:t>
            </a:r>
            <a:r>
              <a:rPr lang="he-IL" sz="4000" dirty="0" err="1"/>
              <a:t>אֶת־הַכֹּהֲנִים</a:t>
            </a:r>
            <a:r>
              <a:rPr lang="he-IL" sz="4000" dirty="0"/>
              <a:t> </a:t>
            </a:r>
            <a:br>
              <a:rPr lang="he-IL" sz="4000" dirty="0"/>
            </a:br>
            <a:r>
              <a:rPr lang="he-IL" sz="4000" dirty="0"/>
              <a:t>נֹשְׂאֵי </a:t>
            </a:r>
            <a:r>
              <a:rPr lang="he-IL" sz="4000" dirty="0" err="1"/>
              <a:t>אֲרוֹן־הַבְּרִית</a:t>
            </a:r>
            <a:r>
              <a:rPr lang="he-IL" sz="4000" dirty="0"/>
              <a:t> </a:t>
            </a:r>
            <a:r>
              <a:rPr lang="he-IL" sz="4000" dirty="0" err="1"/>
              <a:t>לֵאמֹר</a:t>
            </a:r>
            <a:r>
              <a:rPr lang="he-IL" sz="4000" dirty="0"/>
              <a:t>: </a:t>
            </a:r>
            <a:br>
              <a:rPr lang="he-IL" sz="4000" dirty="0"/>
            </a:br>
            <a:r>
              <a:rPr lang="he-IL" sz="4000" dirty="0" err="1"/>
              <a:t>כְּבֹאֲכֶם</a:t>
            </a:r>
            <a:r>
              <a:rPr lang="he-IL" sz="4000" dirty="0"/>
              <a:t> </a:t>
            </a:r>
            <a:r>
              <a:rPr lang="he-IL" sz="4000" dirty="0" err="1"/>
              <a:t>עַד־קְצֵה</a:t>
            </a:r>
            <a:r>
              <a:rPr lang="he-IL" sz="4000" dirty="0"/>
              <a:t> מֵי הַיַּרְדֵּן </a:t>
            </a:r>
            <a:br>
              <a:rPr lang="he-IL" sz="4000" dirty="0"/>
            </a:br>
            <a:r>
              <a:rPr lang="he-IL" sz="4000" dirty="0"/>
              <a:t>בַּיַּרְדֵּן תַּעֲמֹדוּ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7BE5FEA-29CC-4F58-85F2-AE3BB444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81319"/>
            <a:ext cx="5419725" cy="65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רשים זרימה: סרט מנוקב 2">
            <a:extLst>
              <a:ext uri="{FF2B5EF4-FFF2-40B4-BE49-F238E27FC236}">
                <a16:creationId xmlns:a16="http://schemas.microsoft.com/office/drawing/2014/main" id="{30B5A966-1941-445A-93C7-BF0A624F4395}"/>
              </a:ext>
            </a:extLst>
          </p:cNvPr>
          <p:cNvSpPr/>
          <p:nvPr/>
        </p:nvSpPr>
        <p:spPr>
          <a:xfrm>
            <a:off x="133350" y="4810125"/>
            <a:ext cx="4905375" cy="1981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/>
              <a:t>וַיַּעַמְדוּ </a:t>
            </a:r>
            <a:r>
              <a:rPr lang="he-IL" sz="2800" dirty="0" err="1"/>
              <a:t>הַכֹּהֲנִים</a:t>
            </a:r>
            <a:r>
              <a:rPr lang="he-IL" sz="2800" dirty="0"/>
              <a:t> נֹשְׂאֵי הָאָרוֹן </a:t>
            </a:r>
            <a:r>
              <a:rPr lang="he-IL" sz="2800" dirty="0" err="1"/>
              <a:t>בְּרִית־יְהוָה</a:t>
            </a:r>
            <a:r>
              <a:rPr lang="he-IL" sz="2800" dirty="0"/>
              <a:t> בֶּחָרָבָה בְּתוֹךְ הַיַּרְדֵּן הָכֵן </a:t>
            </a:r>
            <a:r>
              <a:rPr lang="he-IL" sz="2800" dirty="0" err="1"/>
              <a:t>וְכָל־יִשְׂרָאֵל</a:t>
            </a:r>
            <a:r>
              <a:rPr lang="he-IL" sz="2800" dirty="0"/>
              <a:t> עֹבְרִים בֶּחָרָבָה</a:t>
            </a: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A98BC92B-2DCE-43BF-BCF4-2CBC535BDB56}"/>
              </a:ext>
            </a:extLst>
          </p:cNvPr>
          <p:cNvSpPr txBox="1">
            <a:spLocks/>
          </p:cNvSpPr>
          <p:nvPr/>
        </p:nvSpPr>
        <p:spPr>
          <a:xfrm>
            <a:off x="8582026" y="4295774"/>
            <a:ext cx="2743200" cy="21775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300" dirty="0"/>
              <a:t>וְעַתָּה קְחוּ לָכֶם שְׁנֵי עָשָׂר אִישׁ מִשִּׁבְטֵי יִשְׂרָאֵל </a:t>
            </a:r>
            <a:r>
              <a:rPr lang="he-IL" sz="3300" dirty="0" err="1"/>
              <a:t>אִישׁ־אֶחָד</a:t>
            </a:r>
            <a:r>
              <a:rPr lang="he-IL" sz="3300" dirty="0"/>
              <a:t> </a:t>
            </a:r>
            <a:r>
              <a:rPr lang="he-IL" sz="3300" dirty="0" err="1"/>
              <a:t>אִישׁ־אֶחָד</a:t>
            </a:r>
            <a:r>
              <a:rPr lang="he-IL" sz="3300" dirty="0"/>
              <a:t> לַשָּׁבֶט</a:t>
            </a:r>
            <a:endParaRPr lang="he-IL" sz="6200" dirty="0"/>
          </a:p>
        </p:txBody>
      </p:sp>
    </p:spTree>
    <p:extLst>
      <p:ext uri="{BB962C8B-B14F-4D97-AF65-F5344CB8AC3E}">
        <p14:creationId xmlns:p14="http://schemas.microsoft.com/office/powerpoint/2010/main" val="387064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288</Words>
  <Application>Microsoft Office PowerPoint</Application>
  <PresentationFormat>מסך רחב</PresentationFormat>
  <Paragraphs>14</Paragraphs>
  <Slides>13</Slides>
  <Notes>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ערכת נושא Office</vt:lpstr>
      <vt:lpstr>1_ערכת נושא Office</vt:lpstr>
      <vt:lpstr>יהושע פרק ג' חציית הירדן</vt:lpstr>
      <vt:lpstr>קום!  עבור את הירדן!</vt:lpstr>
      <vt:lpstr>מצגת של PowerPoint‏</vt:lpstr>
      <vt:lpstr>וַיַּשְׁכֵּם יְהוֹשֻׁעַ בַּבֹּקֶר וַיִּסְעוּ מֵהַשִּׁטִּים  וַיָּבֹאוּ עַד־הַיַּרְדֵּן  הוּא וְכָל־בְּנֵי יִשְׂרָאֵל וַיָּלִנוּ שָׁם טֶרֶם יַעֲבֹרוּ</vt:lpstr>
      <vt:lpstr>וַיַּעַבְרוּ הַשֹּׁטְרִים בְּקֶרֶב הַמַּחֲנֶה. וַיְצַוּוּ אֶת־הָעָם לֵאמֹר:  "כִּרְאוֹתְכֶם אֵת אֲרוֹן בְּרִית־יְהוָה  וְהַכֹּהֲנִים... נֹשְׂאִים אֹתוֹ  וְאַתֶּם תִּסְעוּ מִמְּקוֹמְכֶם וַהֲלַכְתֶּם אַחֲרָיו! אַךְ רָחוֹק יִהְיֶה בֵּינֵיכֶם וּבֵינוֹ כְּאַלְפַּיִם אַמָּה...  אַל־תִּקְרְבוּ אֵלָיו  לְמַעַן אֲשֶׁר־תֵּדְעוּ אֶת־הַדֶּרֶךְ אֲשֶׁר תֵּלְכוּ־בָהּ"  </vt:lpstr>
      <vt:lpstr>וַיֹּאמֶר יְהוֹשֻׁעַ אֶל־הָעָם:  הִתְקַדָּשׁוּ!  כִּי מָחָר יַעֲשֶׂה יְהוָה בְּקִרְבְּכֶם נִפְלָאוֹת</vt:lpstr>
      <vt:lpstr>וְאַתָּה תְּצַוֶּה אֶת־הַכֹּהֲנִים  נֹשְׂאֵי אֲרוֹן־הַבְּרִית לֵאמֹר:  כְּבֹאֲכֶם עַד־קְצֵה מֵי הַיַּרְדֵּן  בַּיַּרְדֵּן תַּעֲמֹדוּ</vt:lpstr>
      <vt:lpstr>לסיכום, לקראת מעבר הירדן:  1. כולם מגיעים למקום סמוך לירדן 2. הולכים בעקבות ארון הברית ושומרים ממנו מרחק  3 מתקדשים, מתכוננים ליום של ניסים ושל התגלות ה' 4. על הכהנים להיכנס ראשונים ולעמוד בתוך מי הירדן 5. כל שבט שולח נציג למשימה חשובה שתתברר בהמשך</vt:lpstr>
      <vt:lpstr>וְאַתָּה תְּצַוֶּה אֶת־הַכֹּהֲנִים  נֹשְׂאֵי אֲרוֹן־הַבְּרִית לֵאמֹר:  כְּבֹאֲכֶם עַד־קְצֵה מֵי הַיַּרְדֵּן  בַּיַּרְדֵּן תַּעֲמֹדוּ</vt:lpstr>
      <vt:lpstr>ההמנוּן של ספר יהושע</vt:lpstr>
      <vt:lpstr>תודה לאתר דעת על האיורים מתוך: "ספר יהושע – אלבום ציורים" ציירה: נורית צרפתי 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שיעור פתיחה לספר יהושע</dc:title>
  <dc:creator>efrat</dc:creator>
  <cp:lastModifiedBy>efrat</cp:lastModifiedBy>
  <cp:revision>48</cp:revision>
  <dcterms:created xsi:type="dcterms:W3CDTF">2020-08-31T05:36:01Z</dcterms:created>
  <dcterms:modified xsi:type="dcterms:W3CDTF">2020-10-03T19:26:31Z</dcterms:modified>
</cp:coreProperties>
</file>