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4E2C3EE-6319-42D8-AB7C-292694FE3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601F052-8B7B-4049-A344-4AE2BB4C1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361758E-F471-47E8-8903-FD633893D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625E1DC-4080-4A10-8A29-63FD98A6C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49A7F88-E7B5-484D-B9C6-A9A86A27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911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4E875BF-578B-42D5-B417-36FD44854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D8E5B24-E129-40CE-811E-7EA5AF155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BA4B57A-D430-4963-96B9-C1E98671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4E126C0-9CB7-4792-8583-03503B74A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553B533-44CE-45EE-9454-0C9A78E1B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385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87C932A5-490C-4798-B61F-A6278B7EC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EF9090B-F671-4D2F-8DDC-6B954FF69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85B95C5-8ECB-4F60-BA76-BE7B9C1A1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FF923FE-BEE4-4A86-8228-B84AA324E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C57A55A-EDD5-423E-9F2E-9BC72AEF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038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FE5FB6F-C166-4C08-90C4-E5EB12C9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7ED36A3-0361-4652-BD1A-C34CDBA78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7A28D29-FFF1-4116-94AA-1C006BF87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61E7352-3D0D-4150-9A3F-8CA22D1C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5238C47-8E79-486A-AB74-82C5F2F1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255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9A4A91-9B23-4C5D-BFF3-FC83F7528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7809B8C-733A-437C-B816-1899342E8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63752F-C3B6-4DE3-BF40-2C57CE25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C307533-1D65-41FD-BD57-4831D4B2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A8147E4-A705-48B0-A657-E1BDC5D5F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681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699B774-1FAD-4BD6-90FF-B80BBC9FF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C902139-BFFC-40E8-B6CB-D0D06D796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954C5CA-DFEA-455C-9E6A-2FE452D16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F7DD585-FFD0-4965-B778-29EE304C2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5B087DF-F974-464A-AA6A-064901599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62D1C6D-E1B0-4EF3-BE7B-53DBAFEB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3719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7B68570-9FAA-4C47-95DD-383FDE9AF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D13C03A-ACAC-40D4-A2FA-9D7AFEBC6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49FE77F-6755-4062-AAE8-3FDB5F77B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32CACAB9-A08D-40AA-955D-D1FD1C5F88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F4AAAD55-2AEC-46EB-AD0D-647A479251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BE928594-2A03-40AA-BDFC-0031FC57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A14FF03C-577E-4F2E-8F24-65FDFC6CC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1DF7006A-5586-490A-A3EF-2F14C9C79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276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86C955D-5669-4373-8643-6421F795E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6EC548A9-A408-4D24-B071-C297FF97E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F872EC6B-BD4B-41AE-A7F5-30D7AFA5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D1876D2-30ED-4DA4-AC9A-6A3DECEFE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21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B793F23-ADAA-422F-9492-1FD7C797F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478327B-8C5F-43D0-8541-5F6B57F8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54DB7A1-97E7-47AA-8620-1DF3E083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997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2E015BE-7EC7-4FBC-8390-F6F34B789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E046082-6163-4A69-864A-6EE9491CA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EBE5915-E7F1-4D0A-BB0D-9E1F31841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26324BC-9A02-402D-8233-A440F44F2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A1D1EB1-7966-4DB0-A819-CF65AB31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5E78DD8-7DA6-4C8F-A64B-C045D482C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0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9C6312D-7165-4A4D-821A-8807BDB2C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FC0669ED-D27F-4C87-9251-B8E091B345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B10271F-C389-470A-9573-47E23C4FE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71BA421-D7AA-44B6-BCA8-F8650AC7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1CCF86B-1FDE-4D5F-8E1C-E68D631DF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4AD40E6-645D-408A-9B13-7B53663A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5103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1B3AEB2-7637-43C4-95DD-2987A1569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1DF9C00-08ED-43F5-9503-F5FF65B5A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445EB73-E3DA-47D8-8E2A-6A45F650C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8DC16-6FAE-40A4-AD9A-2C911592D6DD}" type="datetimeFigureOut">
              <a:rPr lang="he-IL" smtClean="0"/>
              <a:t>ח'/חשון/תשפ"ב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36F5261-6708-4B6B-9A0C-A6820625D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BA881D2-30AC-4EE3-99BF-DB9F8B04D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E0CA6-F640-4DD1-92D2-EFC9BB4E8AB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979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D68EE28-1FE8-4ED9-AC64-7C358BBA7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92" y="681037"/>
            <a:ext cx="10515600" cy="13255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he-IL" sz="8800" dirty="0"/>
              <a:t>הֲכָנַת כְּרָזָה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8EA7C97-79FD-45C2-AEBE-A13900021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098" name="Picture 2" descr="Happy Cute Little Kids Boy And Girl Make Paper Craft | Cute kids, Kids  study, Kids vector">
            <a:extLst>
              <a:ext uri="{FF2B5EF4-FFF2-40B4-BE49-F238E27FC236}">
                <a16:creationId xmlns:a16="http://schemas.microsoft.com/office/drawing/2014/main" id="{458B6F73-6888-46B1-8A54-4B0BBD5E2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383" y="2270415"/>
            <a:ext cx="7374548" cy="460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561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1219490-3E5B-4702-9244-BDEB62AAB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39554" y="511362"/>
            <a:ext cx="3312942" cy="99536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כְּרָזָה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D54802F3-1CB0-4F49-BAF7-25E84FA5E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4124" y="1699536"/>
            <a:ext cx="3938372" cy="3126821"/>
          </a:xfrm>
          <a:ln w="190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he-IL" b="1" dirty="0"/>
              <a:t>הַגְדָּרַת הַכְרָזָה וּמַטְּרוֹתֶיהָ</a:t>
            </a:r>
          </a:p>
          <a:p>
            <a:r>
              <a:rPr lang="he-IL" b="1" dirty="0"/>
              <a:t>     כְּרָזָה הִיא מוֹדָעָה/הוֹדָעָה גְּדוֹלָה שֶׁבְּאֶמְצָעוּתָהּ אָנוּ יְכוֹלִים </a:t>
            </a:r>
          </a:p>
          <a:p>
            <a:r>
              <a:rPr lang="he-IL" b="1" dirty="0"/>
              <a:t>לִמְשֹׁךְ תְּשׂוּמֶת לֵב שֶׁל קָהָל, </a:t>
            </a:r>
          </a:p>
          <a:p>
            <a:r>
              <a:rPr lang="he-IL" b="1" dirty="0"/>
              <a:t>לְהַעֲבִיר לוֹ מְסָרִים </a:t>
            </a:r>
          </a:p>
          <a:p>
            <a:r>
              <a:rPr lang="he-IL" b="1" dirty="0"/>
              <a:t>לְעוֹרֵר אוֹתוֹ לַעֲשִׂיָּה וְלַחֲשִׁיבָה.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447312-988E-4C7B-A3FE-BAB7ED1813D7}"/>
              </a:ext>
            </a:extLst>
          </p:cNvPr>
          <p:cNvSpPr txBox="1"/>
          <p:nvPr/>
        </p:nvSpPr>
        <p:spPr>
          <a:xfrm>
            <a:off x="4923691" y="307804"/>
            <a:ext cx="313064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sz="4000" b="1" dirty="0"/>
              <a:t>מַרְכִּיבֵי הַכְרָזָה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D25254-A0DA-4812-B6D0-543A94B924D4}"/>
              </a:ext>
            </a:extLst>
          </p:cNvPr>
          <p:cNvSpPr txBox="1"/>
          <p:nvPr/>
        </p:nvSpPr>
        <p:spPr>
          <a:xfrm>
            <a:off x="4684833" y="1225371"/>
            <a:ext cx="3332285" cy="2739211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pPr fontAlgn="base"/>
            <a:r>
              <a:rPr lang="he-IL" sz="2800" b="1" dirty="0"/>
              <a:t>1</a:t>
            </a:r>
            <a:r>
              <a:rPr lang="he-IL" sz="2400" b="1" dirty="0"/>
              <a:t>.כָּתַב - כּוֹתֶרֶת ו/אוֹ טֵקְסְט.</a:t>
            </a:r>
          </a:p>
          <a:p>
            <a:pPr fontAlgn="base"/>
            <a:r>
              <a:rPr lang="he-IL" sz="2400" b="1" dirty="0"/>
              <a:t> 2.צֶבַע - בְּקַו, כֶּתֶם אוֹ צוּרָה </a:t>
            </a:r>
            <a:r>
              <a:rPr lang="he-IL" sz="2400" b="1" dirty="0" err="1"/>
              <a:t>וְשִׁמּוּש</a:t>
            </a:r>
            <a:r>
              <a:rPr lang="he-IL" sz="2400" b="1" dirty="0"/>
              <a:t>ׁ בְּטֶכְנִיקוֹת גְּרַפִּיּוֹת שׁוֹנוֹת. </a:t>
            </a:r>
          </a:p>
          <a:p>
            <a:pPr fontAlgn="base"/>
            <a:r>
              <a:rPr lang="he-IL" sz="2400" b="1" dirty="0"/>
              <a:t>3. צִלּוּם, אִיּוּר אוֹ צִיּוּר גְּרָפִים , תַּרְשִׁימִים</a:t>
            </a:r>
            <a:r>
              <a:rPr lang="he-IL" sz="24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66F37-298C-4D43-B814-22351F6C0C2F}"/>
              </a:ext>
            </a:extLst>
          </p:cNvPr>
          <p:cNvSpPr txBox="1"/>
          <p:nvPr/>
        </p:nvSpPr>
        <p:spPr>
          <a:xfrm>
            <a:off x="1019909" y="239602"/>
            <a:ext cx="2523392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  <a:t>כָּתַב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917B93-42B6-4837-90B6-3FAF29F2DAF9}"/>
              </a:ext>
            </a:extLst>
          </p:cNvPr>
          <p:cNvSpPr txBox="1"/>
          <p:nvPr/>
        </p:nvSpPr>
        <p:spPr>
          <a:xfrm>
            <a:off x="199289" y="1127702"/>
            <a:ext cx="3763109" cy="4093428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r>
              <a:rPr lang="he-IL" sz="2000" b="1" dirty="0"/>
              <a:t>מַעֲבִיר אֶת עִקַּר הַמֶּסֶר ע"י תֹּכֶן הַמִּלִּים וְצוּרָתָן.</a:t>
            </a:r>
          </a:p>
          <a:p>
            <a:r>
              <a:rPr lang="he-IL" sz="2000" b="1" dirty="0"/>
              <a:t>הַסִּגְנוֹן מַשְׁפִּיעַ וּמַבִּיעַ.</a:t>
            </a:r>
          </a:p>
          <a:p>
            <a:r>
              <a:rPr lang="he-IL" sz="2000" b="1" dirty="0"/>
              <a:t>כּוֹתֶרֶת גְּדוֹלָה וּבְרוּרָה הַמְּאַפְשֶׁרֶת אֶת קְרִיאָתָהּ מֵרָחוֹק. </a:t>
            </a:r>
          </a:p>
          <a:p>
            <a:r>
              <a:rPr lang="he-IL" sz="2000" b="1" dirty="0"/>
              <a:t>צֶבַע הַכִּתּוּב </a:t>
            </a:r>
            <a:r>
              <a:rPr lang="he-IL" sz="2000" b="1" dirty="0" err="1"/>
              <a:t>יִבְלֹט</a:t>
            </a:r>
            <a:r>
              <a:rPr lang="he-IL" sz="2000" b="1" dirty="0"/>
              <a:t> עַל גַּבֵּי רֶקַע הַכְרָזָה.</a:t>
            </a:r>
          </a:p>
          <a:p>
            <a:r>
              <a:rPr lang="he-IL" sz="2000" b="1" dirty="0"/>
              <a:t>יֵשׁ לְהַקְפִּיד עַל שׁוּלַיִם מַתְאִימִים.</a:t>
            </a:r>
          </a:p>
          <a:p>
            <a:r>
              <a:rPr lang="he-IL" sz="2000" b="1" dirty="0"/>
              <a:t>כְּתַב יָד אִישִׁי מַקְנֶה גָּוֶן אִישִׁי לַמְּסָרִים. </a:t>
            </a:r>
          </a:p>
          <a:p>
            <a:br>
              <a:rPr lang="he-IL" sz="2000" b="1" dirty="0"/>
            </a:br>
            <a:r>
              <a:rPr lang="he-IL" sz="2000" b="1" dirty="0"/>
              <a:t>תֹּכֶן </a:t>
            </a:r>
          </a:p>
          <a:p>
            <a:r>
              <a:rPr lang="he-IL" sz="2000" b="1" dirty="0"/>
              <a:t>בָּרוּר קָצָר וְקוֹלֵעַ !</a:t>
            </a:r>
          </a:p>
        </p:txBody>
      </p:sp>
      <p:pic>
        <p:nvPicPr>
          <p:cNvPr id="1026" name="Picture 2" descr="Happy children jumping Royalty Free Vector Image">
            <a:extLst>
              <a:ext uri="{FF2B5EF4-FFF2-40B4-BE49-F238E27FC236}">
                <a16:creationId xmlns:a16="http://schemas.microsoft.com/office/drawing/2014/main" id="{48991A0B-29F4-411F-A4A1-9C7F200917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15" b="24744"/>
          <a:stretch/>
        </p:blipFill>
        <p:spPr bwMode="auto">
          <a:xfrm>
            <a:off x="4142496" y="4961046"/>
            <a:ext cx="4308522" cy="1896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29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30+ Unique Cute rainbow clouds background, HD Background Images | Pngtree">
            <a:extLst>
              <a:ext uri="{FF2B5EF4-FFF2-40B4-BE49-F238E27FC236}">
                <a16:creationId xmlns:a16="http://schemas.microsoft.com/office/drawing/2014/main" id="{8F1D1D9D-80BC-4B3D-95E7-BEB17F801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6" y="4143585"/>
            <a:ext cx="4334607" cy="2349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0C3C67BC-CDA5-489B-BFFD-C58A0B7C816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he-IL" dirty="0"/>
              <a:t>צֶבַע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FD1727B-ABAB-46F9-A7E3-FCE0F5CD0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400" dirty="0" err="1"/>
              <a:t>שִׁמּוּשֵׁי</a:t>
            </a:r>
            <a:r>
              <a:rPr lang="he-IL" sz="2400" dirty="0"/>
              <a:t> הַצֶּבַע בַּכְּרָזָה מְבֻטָּאִים בְּצִבְעֵי הָרֶקַע</a:t>
            </a:r>
          </a:p>
          <a:p>
            <a:r>
              <a:rPr lang="he-IL" sz="2400" dirty="0"/>
              <a:t>הַכִּתּוּב </a:t>
            </a:r>
          </a:p>
          <a:p>
            <a:r>
              <a:rPr lang="he-IL" sz="2400" dirty="0"/>
              <a:t>פְּרָטִים חָזוּתִיִּים.</a:t>
            </a:r>
          </a:p>
          <a:p>
            <a:r>
              <a:rPr lang="he-IL" sz="2400" dirty="0"/>
              <a:t>בְּעֶזְרַת הַצֶּבַע נִתָּן לְהַבְלִיט, לְמַקֵּד, לְסַמֵּן וְלִמְשֹׁךְ אֶת תְּשׂוּמֶת הַלֵּב שֶׁל קְהַל הַיַּעַד. </a:t>
            </a:r>
          </a:p>
          <a:p>
            <a:br>
              <a:rPr lang="he-IL" sz="2400" dirty="0"/>
            </a:br>
            <a:r>
              <a:rPr lang="he-IL" sz="2400" dirty="0"/>
              <a:t>אֵין </a:t>
            </a:r>
            <a:r>
              <a:rPr lang="he-IL" sz="2400" dirty="0" err="1"/>
              <a:t>לִשְׁכֹּח</a:t>
            </a:r>
            <a:r>
              <a:rPr lang="he-IL" sz="2400" dirty="0"/>
              <a:t>ַ שֶׁצְּבָעִים מְשַׁדְּרִים מְסָרִים: </a:t>
            </a:r>
          </a:p>
          <a:p>
            <a:r>
              <a:rPr lang="he-IL" sz="2400" dirty="0">
                <a:solidFill>
                  <a:srgbClr val="FF0000"/>
                </a:solidFill>
              </a:rPr>
              <a:t>צֶבַע אָדֹם </a:t>
            </a:r>
            <a:r>
              <a:rPr lang="he-IL" sz="2400" dirty="0"/>
              <a:t>מְסַמֵּל אַהֲבָה, חֹם, סַכָּנָה, אַלִּימוּת.</a:t>
            </a:r>
          </a:p>
          <a:p>
            <a:r>
              <a:rPr lang="he-IL" sz="2400" dirty="0">
                <a:solidFill>
                  <a:srgbClr val="0070C0"/>
                </a:solidFill>
              </a:rPr>
              <a:t>צֶבַע כָּחֹל </a:t>
            </a:r>
            <a:r>
              <a:rPr lang="he-IL" sz="2400" dirty="0"/>
              <a:t>מְסַמֵּל יָם, שָׁמַיִם, רֹגַע, קֹר.</a:t>
            </a:r>
          </a:p>
          <a:p>
            <a:r>
              <a:rPr lang="he-IL" sz="2400" dirty="0">
                <a:solidFill>
                  <a:srgbClr val="FFFF00"/>
                </a:solidFill>
              </a:rPr>
              <a:t>צֶבַע צָהֹב </a:t>
            </a:r>
            <a:r>
              <a:rPr lang="he-IL" sz="2400" dirty="0"/>
              <a:t>מְסַמֵּל חֹם, אוֹר, חֹפֶשׁ.</a:t>
            </a:r>
          </a:p>
          <a:p>
            <a:r>
              <a:rPr lang="he-IL" sz="2400" dirty="0">
                <a:solidFill>
                  <a:srgbClr val="92D050"/>
                </a:solidFill>
              </a:rPr>
              <a:t>צֶבַע יָרֹק </a:t>
            </a:r>
            <a:r>
              <a:rPr lang="he-IL" sz="2400" dirty="0"/>
              <a:t>מְסַמֵּל נוֹף, מֶרְחָבִים, טֶבַע.</a:t>
            </a:r>
          </a:p>
          <a:p>
            <a:r>
              <a:rPr lang="he-IL" sz="2400" dirty="0"/>
              <a:t>צֶבַע שָׁחֹר  צַעַר, אֲבָל, אֵלֵגַנְטִיּוּת.</a:t>
            </a:r>
          </a:p>
        </p:txBody>
      </p:sp>
    </p:spTree>
    <p:extLst>
      <p:ext uri="{BB962C8B-B14F-4D97-AF65-F5344CB8AC3E}">
        <p14:creationId xmlns:p14="http://schemas.microsoft.com/office/powerpoint/2010/main" val="417039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83C8A99-48EB-492B-AD29-19110C209F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he-IL" dirty="0"/>
              <a:t>תִּכְנוּן הַכְרָזָה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415484C-D642-43B0-94FF-CD37D5EBC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/>
              <a:t>לִפְנֵי בִּצּוּעַ מַטְּלַת הַכְרָזָה עָלֶיךָ לְתַכְנֵן בְּהֶתְאֵם </a:t>
            </a:r>
            <a:r>
              <a:rPr lang="he-IL" dirty="0" err="1"/>
              <a:t>לַנְּקֻדּוֹת</a:t>
            </a:r>
            <a:r>
              <a:rPr lang="he-IL" dirty="0"/>
              <a:t> הַבָּאוֹת. </a:t>
            </a:r>
          </a:p>
          <a:p>
            <a:br>
              <a:rPr lang="he-IL" dirty="0"/>
            </a:br>
            <a:r>
              <a:rPr lang="he-IL" dirty="0"/>
              <a:t>  מִיהוּ קְהַל הַיַּעַד עֲבוּרוֹ נוֹעֲדָה הַכְרָזָה? </a:t>
            </a:r>
          </a:p>
          <a:p>
            <a:r>
              <a:rPr lang="he-IL" dirty="0"/>
              <a:t>  מַהִי מַטְּרַת הַכְרָזָה? </a:t>
            </a:r>
          </a:p>
          <a:p>
            <a:r>
              <a:rPr lang="he-IL" dirty="0"/>
              <a:t>  אֵילוּ מְסָרִים וּתְכָנִים יָבוֹאוּ לִידֵי </a:t>
            </a:r>
            <a:r>
              <a:rPr lang="he-IL" dirty="0" err="1"/>
              <a:t>בִּטּוּי</a:t>
            </a:r>
            <a:r>
              <a:rPr lang="he-IL" dirty="0"/>
              <a:t>? </a:t>
            </a:r>
          </a:p>
          <a:p>
            <a:r>
              <a:rPr lang="he-IL" dirty="0"/>
              <a:t>  לְאֵלּוּ מְקוֹרוֹת מֵידָע אֶפְנֶה? (כְּתוּבִים, מְמֻחְשָׁבִים, אֲנוּשִׁים)</a:t>
            </a:r>
          </a:p>
          <a:p>
            <a:r>
              <a:rPr lang="he-IL" dirty="0"/>
              <a:t>  מֵהֶם אֶמְצְעֵי </a:t>
            </a:r>
            <a:r>
              <a:rPr lang="he-IL" dirty="0" err="1"/>
              <a:t>הַבִּטּוּי</a:t>
            </a:r>
            <a:r>
              <a:rPr lang="he-IL" dirty="0"/>
              <a:t> הַמַּתְאִימִים בְּיוֹתֵר לְהַעֲבָרַת מְסָרִים אֵלּוּ? </a:t>
            </a:r>
          </a:p>
          <a:p>
            <a:r>
              <a:rPr lang="he-IL" dirty="0"/>
              <a:t>  בְּאֵלּוּ אֶמְצָעִים חָזוּתִיִּים אֶשְׁתַּמֵּשׁ? (סוּג  וְגֹדֶל גּוֹפָן, צֶבַע, עִמּוּד, תְּמוּנוֹת, גְּרָפִים...)</a:t>
            </a:r>
          </a:p>
          <a:p>
            <a:r>
              <a:rPr lang="he-IL" dirty="0"/>
              <a:t>  מַהוּ הַצִּיּוּד הַנָּחוּץ לִי לַעֲרִיכַת הַכְרָזָה? (עִפָּרוֹן, טוּשִׁים, צְבָעִים...)</a:t>
            </a:r>
          </a:p>
        </p:txBody>
      </p:sp>
      <p:pic>
        <p:nvPicPr>
          <p:cNvPr id="3074" name="Picture 2" descr="Thinking Emoji [Download Thinking Emoji in PNG] | Emoji Island">
            <a:extLst>
              <a:ext uri="{FF2B5EF4-FFF2-40B4-BE49-F238E27FC236}">
                <a16:creationId xmlns:a16="http://schemas.microsoft.com/office/drawing/2014/main" id="{455BB6EC-AE69-4E9C-8A20-5EABE6442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93" y="3038536"/>
            <a:ext cx="1925515" cy="192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83863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292</Words>
  <Application>Microsoft Office PowerPoint</Application>
  <PresentationFormat>מסך רחב</PresentationFormat>
  <Paragraphs>40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David</vt:lpstr>
      <vt:lpstr>Times New Roman</vt:lpstr>
      <vt:lpstr>ערכת נושא Office</vt:lpstr>
      <vt:lpstr>הֲכָנַת כְּרָזָה</vt:lpstr>
      <vt:lpstr> כְּרָזָה</vt:lpstr>
      <vt:lpstr>צֶבַע</vt:lpstr>
      <vt:lpstr>תִּכְנוּן הַכְרָזָה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כרזה</dc:title>
  <dc:creator>User</dc:creator>
  <cp:lastModifiedBy>User</cp:lastModifiedBy>
  <cp:revision>4</cp:revision>
  <dcterms:created xsi:type="dcterms:W3CDTF">2021-10-14T11:54:20Z</dcterms:created>
  <dcterms:modified xsi:type="dcterms:W3CDTF">2021-10-14T12:13:38Z</dcterms:modified>
</cp:coreProperties>
</file>