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467B62-10F4-4BA8-86EE-5511D302E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EE3AA9B-51EF-4014-A419-4FF0B83E9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F01412-3504-4803-97B9-409D3750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6397697-5263-404A-819A-0C8D8B671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A5063DD-373A-456F-ADE3-4EF30F7C7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522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1199EA-6A88-44CE-9529-5AC3B7D38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B22C9B8-CD9A-411D-8ED7-009D55508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68E96D6-4AF0-4CF1-BA10-FE865CA7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F3EDD2C-6335-44A0-AB2A-269824C3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45263E4-F5B7-47C0-8391-6E3B4C1FA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633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78054F2-692C-4CD4-98D3-82F2E9F46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A9FD6EC-98A6-480D-AFC7-E3659D143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490A9B8-3520-44FC-BCBF-3B1DEDAB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5E827FE-BEA4-4D30-B4B8-864D7EDA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11E9B79-24BB-4D01-BD78-13E1DE77D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425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7FBDC7E-42CA-489E-951B-CEC6921F8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171909E-2E63-4D55-B225-C1D866A6A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A83EBCD-5570-4F5A-BD17-5E1EA3DF6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6C14C8A-0433-41E1-9893-A22D315D4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BE31E14-1F6A-447D-9D9D-67D1D4B9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892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39D327A-C93C-4FEE-931A-DB179607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44AE5AD-0628-4B32-A49D-2A9FB8ABF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CCED9CB-A477-4744-A6A5-18DCA0FD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3F07C3F-4A66-466C-8639-D399C049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70F1A3B-0DCD-48F0-8559-776D0515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670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C147DDE-2DF0-4EA5-B6D1-ADD4A57B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3BB50EF-5B3E-4A1E-9C60-72B3A1A1B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0805863-269E-46A2-B489-7B59F83EB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E89AE14-E6EE-4ADE-A64B-C060618C5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3C30197-5B81-45E7-A22D-3E2EB66D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16A04F1-B729-481A-BC7E-DBEF51E6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98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D7AD41B-FD8B-4459-A4D9-A9BEC8149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F0E16F3-EB79-43C7-97FF-1A4F54D48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22169D6-1828-419C-A615-B9719C61F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0F4CBC21-34AC-434D-81E2-2B8B4D0E1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2E0770C-8FD0-4F41-99D6-3C3E0CA2B9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DEDA94AB-CADB-4D15-906F-0020A2767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9C37854-E35F-4C93-A74B-04DDE687C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7764DEA-E6E3-4BF8-9975-AEA923966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93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1749083-3E5F-4DA1-BA8B-8D043442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A3743F6-A6CF-482E-B010-7783418DA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2B314CA3-1B9E-4F8F-92F7-491A61D30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07EECDC-C712-4573-B78E-50022B432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436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1CF67715-CCE5-4FEE-BCEE-8263A6A6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397682BA-1D41-4A10-85AC-F80B8E745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404D461-833A-416A-A86E-145111854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022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1A5FF84-52F0-4A3F-A1B4-18C92507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9D1CF73-3423-4C49-BE8C-51E468162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A7C3BCB-4B96-4755-AD01-1269595F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CA0040D-304E-4244-A472-59B234427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5FCE4B9-FB04-4B5F-92D1-89ADDD0B7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5F1B5F4-BA33-46A7-880B-4AC231CC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12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62E543-9202-438B-9FD0-8B2A1F449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26F0397-64EF-4152-9CF1-0F7C6A7F10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C382E7E-35EA-4EC9-B7BF-24B5D5592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98E76BA-4D11-4B48-B518-0AB9A663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ADD57B1-E202-492D-97A2-911B213E6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DDB9AED-E090-42AE-B12C-4043F7C9C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717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BC223753-336B-45AA-9D01-D11AA9B55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EEBE793-707E-4BDE-AC3C-21796A716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9848C44-CF60-4366-BCAB-4E861E206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1D27F-C6C3-4EAB-A71E-6AA762792A67}" type="datetimeFigureOut">
              <a:rPr lang="he-IL" smtClean="0"/>
              <a:t>י'/חשון/תשפ"ב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09F5AF5-FC9B-4408-A04B-EC60EAD0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072E262-D943-403D-9814-8F8B46CD7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943-FD25-4DBD-8C14-45BC604C63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091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כרזות ט&amp;quot;ו בשבט בהווה ובעבר - קרן קימת לישראל - קק&amp;quot;ל">
            <a:extLst>
              <a:ext uri="{FF2B5EF4-FFF2-40B4-BE49-F238E27FC236}">
                <a16:creationId xmlns:a16="http://schemas.microsoft.com/office/drawing/2014/main" id="{122850A9-0309-4A88-B230-34BCC7EAD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9155" y="158447"/>
            <a:ext cx="7008558" cy="7026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41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מלאי המים יש לשמור, כרזה, אוסף עיריית תל אביב">
            <a:extLst>
              <a:ext uri="{FF2B5EF4-FFF2-40B4-BE49-F238E27FC236}">
                <a16:creationId xmlns:a16="http://schemas.microsoft.com/office/drawing/2014/main" id="{4BD27A6B-BF6B-49C2-A476-44A6D4985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588" y="0"/>
            <a:ext cx="6600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93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כרזה, יד לעולים">
            <a:extLst>
              <a:ext uri="{FF2B5EF4-FFF2-40B4-BE49-F238E27FC236}">
                <a16:creationId xmlns:a16="http://schemas.microsoft.com/office/drawing/2014/main" id="{167D4338-77DE-4ABF-9649-81E702A38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714" y="159471"/>
            <a:ext cx="4615543" cy="658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34183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מסך רחב</PresentationFormat>
  <Paragraphs>0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Edna Tawil</dc:creator>
  <cp:lastModifiedBy>Edna Tawil</cp:lastModifiedBy>
  <cp:revision>1</cp:revision>
  <dcterms:created xsi:type="dcterms:W3CDTF">2021-10-16T17:12:28Z</dcterms:created>
  <dcterms:modified xsi:type="dcterms:W3CDTF">2021-10-16T17:12:52Z</dcterms:modified>
</cp:coreProperties>
</file>