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2358" y="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212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860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529697"/>
            <a:ext cx="3357563" cy="1126807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65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919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125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84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882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275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489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364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836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668A1-5687-40BA-A383-B10F9FC0EE3B}" type="datetimeFigureOut">
              <a:rPr lang="he-IL" smtClean="0"/>
              <a:t>כ"ה/תמוז/תשע"ו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B5FD1-393D-4988-8342-FFBFE1B35A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275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299" y="1660371"/>
            <a:ext cx="3185551" cy="8143984"/>
          </a:xfrm>
          <a:prstGeom prst="rect">
            <a:avLst/>
          </a:prstGeom>
          <a:solidFill>
            <a:srgbClr val="FFFFFF"/>
          </a:solidFill>
          <a:ln w="127000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BN Anna Bold" pitchFamily="2" charset="-79"/>
              </a:rPr>
              <a:t>  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7" descr="נשיקה עם לב אדום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96156"/>
            <a:ext cx="2996932" cy="474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מלבן 10"/>
          <p:cNvSpPr/>
          <p:nvPr/>
        </p:nvSpPr>
        <p:spPr>
          <a:xfrm>
            <a:off x="116632" y="8762283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e-IL" sz="2800" dirty="0">
                <a:solidFill>
                  <a:srgbClr val="FF0000"/>
                </a:solidFill>
                <a:latin typeface="Calibri" pitchFamily="34" charset="0"/>
                <a:ea typeface="Arial" pitchFamily="34" charset="0"/>
                <a:cs typeface="DashMF" pitchFamily="2" charset="-79"/>
              </a:rPr>
              <a:t>בְּהַצְלָחָה בּשָנָה הַחֲדָשָה!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e-IL" sz="2800" dirty="0">
                <a:solidFill>
                  <a:srgbClr val="FF0000"/>
                </a:solidFill>
                <a:latin typeface="Calibri" pitchFamily="34" charset="0"/>
                <a:ea typeface="Arial" pitchFamily="34" charset="0"/>
                <a:cs typeface="DashMF" pitchFamily="2" charset="-79"/>
              </a:rPr>
              <a:t>    שֶלַכֶם בְּאַהֲבָה, מרינה</a:t>
            </a:r>
          </a:p>
        </p:txBody>
      </p:sp>
      <p:pic>
        <p:nvPicPr>
          <p:cNvPr id="1032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" y="2073110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733" y="4481153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0" y="5732363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70" y="9045661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052" y="7627156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527683" y="1633552"/>
            <a:ext cx="3185551" cy="8143984"/>
          </a:xfrm>
          <a:prstGeom prst="rect">
            <a:avLst/>
          </a:prstGeom>
          <a:solidFill>
            <a:srgbClr val="FFFFFF"/>
          </a:solidFill>
          <a:ln w="127000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sz="1600" b="1" dirty="0">
              <a:solidFill>
                <a:srgbClr val="C00000"/>
              </a:solidFill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6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BN Anna Bold" pitchFamily="2" charset="-79"/>
              </a:rPr>
              <a:t>  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BN Anna Bold" pitchFamily="2" charset="-79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7" descr="נשיקה עם לב אדום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024" y="169337"/>
            <a:ext cx="2996932" cy="474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מלבן 28"/>
          <p:cNvSpPr/>
          <p:nvPr/>
        </p:nvSpPr>
        <p:spPr>
          <a:xfrm>
            <a:off x="3573016" y="8735464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e-IL" sz="2800" dirty="0">
                <a:solidFill>
                  <a:srgbClr val="FF0000"/>
                </a:solidFill>
                <a:latin typeface="Calibri" pitchFamily="34" charset="0"/>
                <a:ea typeface="Arial" pitchFamily="34" charset="0"/>
                <a:cs typeface="DashMF" pitchFamily="2" charset="-79"/>
              </a:rPr>
              <a:t>בְּהַצְלָחָה בּשָנָה הַחֲדָשָה!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e-IL" sz="2800" dirty="0">
                <a:solidFill>
                  <a:srgbClr val="FF0000"/>
                </a:solidFill>
                <a:latin typeface="Calibri" pitchFamily="34" charset="0"/>
                <a:ea typeface="Arial" pitchFamily="34" charset="0"/>
                <a:cs typeface="DashMF" pitchFamily="2" charset="-79"/>
              </a:rPr>
              <a:t>    שֶלַכֶם בְּאַהֲבָה, מרינה</a:t>
            </a:r>
          </a:p>
        </p:txBody>
      </p:sp>
      <p:pic>
        <p:nvPicPr>
          <p:cNvPr id="30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116" y="2046291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117" y="4454334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824" y="5705544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54" y="9018842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8" descr="lips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36" y="7600337"/>
            <a:ext cx="5207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מלבן 23"/>
          <p:cNvSpPr/>
          <p:nvPr/>
        </p:nvSpPr>
        <p:spPr>
          <a:xfrm>
            <a:off x="3429000" y="516850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e-IL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DashMF" pitchFamily="2" charset="-79"/>
              </a:rPr>
              <a:t>נשיקה בכיס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he-IL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rial" pitchFamily="34" charset="0"/>
                <a:cs typeface="DashMF" pitchFamily="2" charset="-79"/>
              </a:rPr>
              <a:t>שלומית כהן אסיף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FF3399"/>
              </a:solidFill>
              <a:effectLst/>
              <a:latin typeface="Calibri" pitchFamily="34" charset="0"/>
              <a:ea typeface="Arial" pitchFamily="34" charset="0"/>
              <a:cs typeface="DashMF" pitchFamily="2" charset="-79"/>
            </a:endParaRP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491" y="1595377"/>
            <a:ext cx="3426249" cy="7504826"/>
          </a:xfrm>
          <a:prstGeom prst="rect">
            <a:avLst/>
          </a:prstGeom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008" y="471667"/>
            <a:ext cx="3426249" cy="1475360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50" y="1732741"/>
            <a:ext cx="3432345" cy="75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3299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</Words>
  <Application>Microsoft Office PowerPoint</Application>
  <PresentationFormat>נייר A4 ‏(210x297 מ"מ)</PresentationFormat>
  <Paragraphs>62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BN Anna Bold</vt:lpstr>
      <vt:lpstr>Calibri</vt:lpstr>
      <vt:lpstr>DashMF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marina kupershlak</cp:lastModifiedBy>
  <cp:revision>7</cp:revision>
  <dcterms:created xsi:type="dcterms:W3CDTF">2014-08-19T07:47:30Z</dcterms:created>
  <dcterms:modified xsi:type="dcterms:W3CDTF">2016-07-31T08:43:03Z</dcterms:modified>
</cp:coreProperties>
</file>