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3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6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52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0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65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54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42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7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21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91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B31C-4DFB-4804-ACB3-58E320056CC0}" type="datetimeFigureOut">
              <a:rPr lang="he-IL" smtClean="0"/>
              <a:t>י'/תמוז/תש"ף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B9BE-6870-4DC4-9B0A-1360AF9E55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68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דו משמעות של מילים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/>
              <a:t> לעיתים יש למילה יותר מאשר משמעות אחת </a:t>
            </a:r>
          </a:p>
          <a:p>
            <a:pPr marL="0" indent="0" algn="ctr">
              <a:buNone/>
            </a:pPr>
            <a:r>
              <a:rPr lang="he-IL" dirty="0"/>
              <a:t>   לפעמים המשמעויות דומות ולפעמים שונות.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בחרתי לחלק נושא זה לשתי קבוצות מילים,</a:t>
            </a:r>
          </a:p>
          <a:p>
            <a:pPr marL="0" indent="0" algn="ctr">
              <a:buNone/>
            </a:pPr>
            <a:r>
              <a:rPr lang="he-IL" dirty="0"/>
              <a:t>הקבוצה הראשונה: מילים הנשמעות ונכתבות באופן זהה</a:t>
            </a:r>
          </a:p>
          <a:p>
            <a:pPr marL="0" indent="0" algn="ctr">
              <a:buNone/>
            </a:pPr>
            <a:r>
              <a:rPr lang="he-IL" dirty="0"/>
              <a:t>הקבוצה השנייה: מילים הנשמעות זהות אך נכתבות באופן שונה</a:t>
            </a:r>
          </a:p>
          <a:p>
            <a:pPr marL="0" indent="0" algn="ct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073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36884"/>
            <a:ext cx="4914900" cy="2743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74" y="336884"/>
            <a:ext cx="4886325" cy="2733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3291639"/>
            <a:ext cx="4867275" cy="27051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374" y="3291639"/>
            <a:ext cx="4867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7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2" y="142123"/>
            <a:ext cx="5663043" cy="314249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49" y="142122"/>
            <a:ext cx="5724111" cy="322671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49" y="3469444"/>
            <a:ext cx="5724111" cy="323440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22" y="3469444"/>
            <a:ext cx="5663043" cy="31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0" y="187742"/>
            <a:ext cx="6007425" cy="33646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47" y="3552366"/>
            <a:ext cx="5716504" cy="321414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07" y="187741"/>
            <a:ext cx="5723244" cy="326532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80" y="3552365"/>
            <a:ext cx="6007425" cy="32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9" y="298281"/>
            <a:ext cx="5557781" cy="30924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69" y="3685295"/>
            <a:ext cx="5521492" cy="30842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69" y="298280"/>
            <a:ext cx="5521492" cy="30924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39" y="3654648"/>
            <a:ext cx="5557781" cy="31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נסו למצוא זוגות מילים </a:t>
            </a:r>
            <a:r>
              <a:rPr lang="he-IL"/>
              <a:t>נוספות עם </a:t>
            </a:r>
            <a:r>
              <a:rPr lang="he-IL" dirty="0"/>
              <a:t>כפל משמעות?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508" y="3053054"/>
            <a:ext cx="4914900" cy="27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06272">
            <a:off x="6292516" y="3164304"/>
            <a:ext cx="46080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rgbClr val="FFC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מצאתם? </a:t>
            </a:r>
          </a:p>
        </p:txBody>
      </p:sp>
    </p:spTree>
    <p:extLst>
      <p:ext uri="{BB962C8B-B14F-4D97-AF65-F5344CB8AC3E}">
        <p14:creationId xmlns:p14="http://schemas.microsoft.com/office/powerpoint/2010/main" val="2556468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</Words>
  <Application>Microsoft Office PowerPoint</Application>
  <PresentationFormat>מסך רחב</PresentationFormat>
  <Paragraphs>9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Guttman Yad-Brush</vt:lpstr>
      <vt:lpstr>Times New Roman</vt:lpstr>
      <vt:lpstr>ערכת נושא Office</vt:lpstr>
      <vt:lpstr>דו משמעות של מילים</vt:lpstr>
      <vt:lpstr>מצגת של PowerPoint‏</vt:lpstr>
      <vt:lpstr>מצגת של PowerPoint‏</vt:lpstr>
      <vt:lpstr>מצגת של PowerPoint‏</vt:lpstr>
      <vt:lpstr>מצגת של PowerPoint‏</vt:lpstr>
      <vt:lpstr>נסו למצוא זוגות מילים נוספות עם כפל משמעות?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מורים</dc:creator>
  <cp:lastModifiedBy>USER</cp:lastModifiedBy>
  <cp:revision>7</cp:revision>
  <dcterms:created xsi:type="dcterms:W3CDTF">2020-07-01T15:41:00Z</dcterms:created>
  <dcterms:modified xsi:type="dcterms:W3CDTF">2020-07-02T03:44:31Z</dcterms:modified>
</cp:coreProperties>
</file>