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861B-C5FC-4780-B406-0EC7AE8479AA}" type="datetimeFigureOut">
              <a:rPr lang="he-IL" smtClean="0"/>
              <a:pPr/>
              <a:t>א'/אלול/תשע"ב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344D-5D91-44EB-AFFE-DA2153B71D9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1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7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"אל תסתכל בקנקן </a:t>
            </a:r>
            <a:br>
              <a:rPr kumimoji="0" lang="he-IL" sz="7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kumimoji="0" lang="he-IL" sz="7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אלא במה שיש בו"</a:t>
            </a:r>
            <a:endParaRPr kumimoji="0" lang="en-US" sz="8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BN Mazleg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                     (פרקי אבות </a:t>
            </a:r>
            <a:r>
              <a:rPr kumimoji="0" lang="he-IL" sz="3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ד' כ"ז</a:t>
            </a:r>
            <a:r>
              <a:rPr kumimoji="0" lang="he-IL" sz="3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endParaRPr kumimoji="0" lang="he-IL" sz="16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cs typeface="BN Mazlega" pitchFamily="2" charset="-79"/>
            </a:endParaRPr>
          </a:p>
        </p:txBody>
      </p:sp>
      <p:pic>
        <p:nvPicPr>
          <p:cNvPr id="12" name="תמונה 11" descr="5826ec1450c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12160" y="3501008"/>
            <a:ext cx="3085533" cy="33569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תשרי</a:t>
            </a:r>
            <a:endParaRPr lang="he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טבת</a:t>
            </a:r>
            <a:endParaRPr lang="he-IL" dirty="0"/>
          </a:p>
        </p:txBody>
      </p:sp>
      <p:pic>
        <p:nvPicPr>
          <p:cNvPr id="8" name="תמונה 7" descr="3da083ccff4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84" b="6951"/>
          <a:stretch>
            <a:fillRect/>
          </a:stretch>
        </p:blipFill>
        <p:spPr>
          <a:xfrm>
            <a:off x="6479704" y="2900754"/>
            <a:ext cx="2664296" cy="395724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8640"/>
            <a:ext cx="88569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מה ששנוא עליך - </a:t>
            </a:r>
            <a:b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אל תעשה לחברך</a:t>
            </a:r>
            <a:r>
              <a:rPr lang="en-US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</a:t>
            </a: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  <a:endParaRPr lang="en-US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(ע"פ מסכת שבת ל"א א)</a:t>
            </a:r>
            <a:endParaRPr lang="en-US" sz="28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שבט</a:t>
            </a:r>
            <a:endParaRPr lang="he-IL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20688"/>
            <a:ext cx="943304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39738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"סוף מעשה </a:t>
            </a:r>
          </a:p>
          <a:p>
            <a:pPr marR="0" indent="43973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במחשבה תחילה".    </a:t>
            </a:r>
            <a:endParaRPr lang="en-US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439738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(מתוך הפיוט "לכה דודי")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  <a:endParaRPr lang="en-US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</p:txBody>
      </p:sp>
      <p:pic>
        <p:nvPicPr>
          <p:cNvPr id="9" name="תמונה 8" descr="0a16a87fd0d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3587" y="3933056"/>
            <a:ext cx="4096357" cy="2364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שבט</a:t>
            </a:r>
            <a:endParaRPr lang="he-IL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404664"/>
            <a:ext cx="87484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39738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"אם אין אני לי, </a:t>
            </a:r>
          </a:p>
          <a:p>
            <a:pPr marR="0" indent="439738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מי לי ?"</a:t>
            </a:r>
            <a:endParaRPr lang="en-US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439738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3725" algn="l"/>
              </a:tabLst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(מסכת אבות א', י"ד)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8" name="תמונה 7" descr="b1954415900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00" t="8001" r="18500" b="2751"/>
          <a:stretch>
            <a:fillRect/>
          </a:stretch>
        </p:blipFill>
        <p:spPr>
          <a:xfrm>
            <a:off x="6516216" y="2039044"/>
            <a:ext cx="2267744" cy="48189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אדר</a:t>
            </a:r>
            <a:endParaRPr lang="he-IL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324544" y="764704"/>
            <a:ext cx="967218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"תמיד תן לזולת מבלי לזכור, 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ותמיד קבל מבלי לשכוח". </a:t>
            </a:r>
          </a:p>
          <a:p>
            <a:pPr marR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1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			(לא ידוע)</a:t>
            </a:r>
            <a:r>
              <a:rPr lang="en-US" sz="1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9" name="תמונה 8" descr="5fe1ae13bf7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780928"/>
            <a:ext cx="2729589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אדר</a:t>
            </a:r>
            <a:endParaRPr lang="he-IL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836712"/>
            <a:ext cx="12817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4314825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"שלח לחמך על פני המים </a:t>
            </a:r>
          </a:p>
          <a:p>
            <a:pPr marR="0" indent="4314825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כי ברבות הימים תמצאנו" </a:t>
            </a:r>
            <a:endParaRPr lang="en-US" sz="48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4314825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(קהלת י"א)</a:t>
            </a:r>
          </a:p>
        </p:txBody>
      </p:sp>
      <p:pic>
        <p:nvPicPr>
          <p:cNvPr id="8" name="תמונה 7" descr="615f3b25a9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3602743" cy="3355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ניסן</a:t>
            </a:r>
            <a:endParaRPr lang="he-IL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618162"/>
            <a:ext cx="792087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"טובים השניים</a:t>
            </a:r>
            <a:b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מן האחד".</a:t>
            </a:r>
          </a:p>
          <a:p>
            <a:pPr marR="0" indent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(קהלת ד', ט')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9" name="תמונה 8" descr="742575_5491-0x6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89040"/>
            <a:ext cx="2771000" cy="27571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אייר</a:t>
            </a:r>
            <a:endParaRPr lang="he-IL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1390" y="136078"/>
            <a:ext cx="11245386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339725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"אל תלבין </a:t>
            </a:r>
            <a:endParaRPr lang="he-IL" sz="66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339725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פני </a:t>
            </a: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חברך </a:t>
            </a:r>
            <a:endParaRPr lang="he-IL" sz="66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339725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ברבים</a:t>
            </a: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". </a:t>
            </a:r>
            <a:endParaRPr lang="en-US" sz="88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33972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(פרקי אבות, ב', משנה ט"ו)</a:t>
            </a:r>
          </a:p>
        </p:txBody>
      </p:sp>
      <p:pic>
        <p:nvPicPr>
          <p:cNvPr id="16" name="תמונה 15" descr="B3_1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3432" y="3534404"/>
            <a:ext cx="3027040" cy="29189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אייר</a:t>
            </a:r>
            <a:endParaRPr lang="he-IL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196752"/>
            <a:ext cx="8478603" cy="286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"כשאתה מכבד את חברך-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אתה מוסיף כבוד לעצמך". </a:t>
            </a:r>
          </a:p>
          <a:p>
            <a:pPr marR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</a:t>
            </a:r>
            <a:r>
              <a:rPr lang="he-IL" sz="2800" b="1" dirty="0" err="1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דיוגינס</a:t>
            </a: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8" name="תמונה 7" descr="child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3722987" cy="28971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סיוון</a:t>
            </a:r>
            <a:endParaRPr lang="he-IL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4253" y="565231"/>
            <a:ext cx="73581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"הכול למען אחד 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ואחד למען </a:t>
            </a:r>
            <a:r>
              <a:rPr lang="he-IL" sz="6600" b="1" dirty="0" err="1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הכל</a:t>
            </a:r>
            <a:r>
              <a:rPr lang="he-IL" sz="66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".</a:t>
            </a:r>
            <a:endParaRPr lang="en-US" sz="48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marR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	(אלכסנדר דיומא)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9" name="תמונה 8" descr="760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367" y="3789040"/>
            <a:ext cx="4416519" cy="26071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תמוז</a:t>
            </a:r>
            <a:endParaRPr lang="he-IL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ונשמרתם </a:t>
            </a:r>
            <a:r>
              <a:rPr lang="he-IL" sz="7200" b="1" dirty="0" err="1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לנפשותכם</a:t>
            </a: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</a:t>
            </a:r>
          </a:p>
          <a:p>
            <a:pPr marR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(דברים יד, </a:t>
            </a:r>
            <a:r>
              <a:rPr lang="he-IL" sz="2800" b="1" dirty="0" err="1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טו</a:t>
            </a: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10" name="תמונה 9" descr="cutecolorsschoo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9063" y="4149080"/>
            <a:ext cx="3556865" cy="218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pic>
        <p:nvPicPr>
          <p:cNvPr id="6" name="תמונה 5" descr="f57abbed003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28" t="14716" b="5639"/>
          <a:stretch>
            <a:fillRect/>
          </a:stretch>
        </p:blipFill>
        <p:spPr>
          <a:xfrm>
            <a:off x="5796136" y="3592834"/>
            <a:ext cx="3019031" cy="32925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341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88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"טובים</a:t>
            </a:r>
            <a:r>
              <a:rPr kumimoji="0" lang="he-IL" sz="8800" b="1" i="0" u="none" strike="noStrike" normalizeH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השניים 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8800" b="1" i="0" u="none" strike="noStrike" normalizeH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מן האחד</a:t>
            </a:r>
            <a:r>
              <a:rPr kumimoji="0" lang="he-IL" sz="88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</a:t>
            </a:r>
            <a:endParaRPr kumimoji="0" lang="en-US" sz="10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BN Mazleg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                     (קהלת ד' ט')</a:t>
            </a:r>
            <a:endParaRPr kumimoji="0" lang="he-IL" sz="16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cs typeface="BN Mazleg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תשרי</a:t>
            </a:r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תמוז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88032" y="764704"/>
            <a:ext cx="8604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54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"ההשגחה העליונה נמצאת   תמיד לצידו של הזהיר". </a:t>
            </a:r>
            <a:r>
              <a:rPr lang="he-IL" sz="4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			</a:t>
            </a: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</a:t>
            </a:r>
            <a:r>
              <a:rPr lang="he-IL" sz="2800" b="1" dirty="0" err="1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אאוריפידס</a:t>
            </a: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endParaRPr lang="he-IL" sz="40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</p:txBody>
      </p:sp>
      <p:pic>
        <p:nvPicPr>
          <p:cNvPr id="8" name="תמונה 7" descr="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9503" r="30947"/>
          <a:stretch>
            <a:fillRect/>
          </a:stretch>
        </p:blipFill>
        <p:spPr>
          <a:xfrm>
            <a:off x="4139952" y="3147046"/>
            <a:ext cx="4283968" cy="3710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2536" y="0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88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"ואהבת לרעך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8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כמוך"</a:t>
            </a:r>
            <a:endParaRPr kumimoji="0" lang="en-US" sz="10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BN Mazleg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                     (ויקרא</a:t>
            </a:r>
            <a:r>
              <a:rPr kumimoji="0" lang="he-IL" sz="3200" b="1" i="0" u="none" strike="noStrike" normalizeH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י"ט י"ח)</a:t>
            </a:r>
            <a:endParaRPr kumimoji="0" lang="he-IL" sz="16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cs typeface="BN Mazleg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חשוון</a:t>
            </a:r>
            <a:endParaRPr lang="he-IL" dirty="0"/>
          </a:p>
        </p:txBody>
      </p:sp>
      <p:pic>
        <p:nvPicPr>
          <p:cNvPr id="9" name="תמונה 8" descr="תמונה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12976"/>
            <a:ext cx="3934326" cy="4035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15616"/>
            <a:ext cx="6857999" cy="9144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2536" y="-27384"/>
            <a:ext cx="964907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78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"יהי כבוד חבריך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חביב עליך כשלך"</a:t>
            </a:r>
            <a:endParaRPr kumimoji="0" lang="en-US" sz="78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BN Mazleg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                           (אבות ב' י"ג</a:t>
            </a:r>
            <a:r>
              <a:rPr kumimoji="0" lang="he-IL" sz="2400" b="1" i="0" u="none" strike="noStrike" normalizeH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endParaRPr kumimoji="0" lang="he-IL" sz="12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cs typeface="BN Mazleg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חשון</a:t>
            </a:r>
            <a:endParaRPr lang="he-IL" dirty="0"/>
          </a:p>
        </p:txBody>
      </p:sp>
      <p:pic>
        <p:nvPicPr>
          <p:cNvPr id="10" name="תמונה 9" descr="edff46bdf5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r="6326" b="11832"/>
          <a:stretch>
            <a:fillRect/>
          </a:stretch>
        </p:blipFill>
        <p:spPr>
          <a:xfrm>
            <a:off x="3491880" y="3284984"/>
            <a:ext cx="5184577" cy="30727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70384"/>
            <a:ext cx="6857999" cy="9144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52536" y="302453"/>
            <a:ext cx="964907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72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"איזהו מכובד?</a:t>
            </a:r>
          </a:p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המכבד את הבריות"</a:t>
            </a:r>
            <a:endParaRPr kumimoji="0" lang="en-US" sz="8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BN Mazlega" pitchFamily="2" charset="-79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e-IL" sz="2800" b="1" i="0" u="none" strike="noStrike" normalizeH="0" baseline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                     (אבות ד' א'</a:t>
            </a:r>
            <a:r>
              <a:rPr kumimoji="0" lang="he-IL" sz="2800" b="1" i="0" u="none" strike="noStrike" normalizeH="0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)</a:t>
            </a:r>
            <a:endParaRPr kumimoji="0" lang="he-IL" sz="1400" b="1" i="0" u="none" strike="noStrike" normalizeH="0" baseline="0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cs typeface="BN Mazleg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חשון</a:t>
            </a:r>
            <a:endParaRPr lang="he-IL" dirty="0"/>
          </a:p>
        </p:txBody>
      </p:sp>
      <p:pic>
        <p:nvPicPr>
          <p:cNvPr id="6" name="תמונה 5" descr="Kids-Gro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501008"/>
            <a:ext cx="4941168" cy="3074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0" y="-1170384"/>
            <a:ext cx="6857999" cy="9144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150887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"על טעם ועל ריח אין להתווכח" </a:t>
            </a:r>
            <a:endParaRPr lang="en-US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 </a:t>
            </a: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(פתגם עממי)</a:t>
            </a:r>
            <a:endParaRPr lang="he-IL" sz="72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כסלו</a:t>
            </a:r>
            <a:endParaRPr lang="he-IL" dirty="0"/>
          </a:p>
        </p:txBody>
      </p:sp>
      <p:pic>
        <p:nvPicPr>
          <p:cNvPr id="6" name="תמונה 5" descr="3157ad3dcd5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01" b="12200"/>
          <a:stretch>
            <a:fillRect/>
          </a:stretch>
        </p:blipFill>
        <p:spPr>
          <a:xfrm flipH="1">
            <a:off x="5652120" y="2779604"/>
            <a:ext cx="3491880" cy="3837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כסלו</a:t>
            </a:r>
            <a:endParaRPr lang="he-IL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-324544" y="238844"/>
            <a:ext cx="9468544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"צריך שכל אדם יבין וידע 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שבתוך תוכו דולק נר, </a:t>
            </a:r>
            <a:b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ואין נרו שלו כנר חברו</a:t>
            </a:r>
            <a:r>
              <a:rPr lang="en-US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/>
            </a:r>
            <a:br>
              <a:rPr lang="en-US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ואין</a:t>
            </a:r>
            <a:r>
              <a:rPr lang="en-US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איש שאין לו נר.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צריך שכל איש יבין, </a:t>
            </a:r>
            <a:b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שעליו לעמול ולגלות את אור נרו רבים</a:t>
            </a:r>
            <a:r>
              <a:rPr lang="en-US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,</a:t>
            </a: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/>
            </a:r>
            <a:b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להדליקו</a:t>
            </a:r>
            <a:r>
              <a:rPr lang="en-US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לאבוקה גדולה </a:t>
            </a:r>
            <a:b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</a:b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ולהאיר לעולם כולו".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		(הרב קוק)</a:t>
            </a:r>
          </a:p>
        </p:txBody>
      </p:sp>
      <p:pic>
        <p:nvPicPr>
          <p:cNvPr id="9" name="תמונה 8" descr="88d9eb7a06b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27" t="4851" r="8428" b="9051"/>
          <a:stretch>
            <a:fillRect/>
          </a:stretch>
        </p:blipFill>
        <p:spPr>
          <a:xfrm>
            <a:off x="6263680" y="260648"/>
            <a:ext cx="2880320" cy="3871906"/>
          </a:xfrm>
          <a:prstGeom prst="rect">
            <a:avLst/>
          </a:prstGeom>
        </p:spPr>
      </p:pic>
      <p:pic>
        <p:nvPicPr>
          <p:cNvPr id="10" name="תמונה 9" descr="3eb52c13cea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1" t="6951" b="9051"/>
          <a:stretch>
            <a:fillRect/>
          </a:stretch>
        </p:blipFill>
        <p:spPr>
          <a:xfrm>
            <a:off x="0" y="260648"/>
            <a:ext cx="1872208" cy="3910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60648"/>
            <a:ext cx="8135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60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"אין דבר טוב,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60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ואין שלום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60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יוצא מתוך מריבה" </a:t>
            </a:r>
            <a:endParaRPr lang="en-US" sz="6000" b="1" dirty="0" smtClean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	(שמות רבה ל)</a:t>
            </a:r>
            <a:endParaRPr lang="he-IL" sz="2800" b="1" dirty="0">
              <a:ln w="900" cmpd="sng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N Begilophim" pitchFamily="2" charset="-79"/>
              <a:ea typeface="Times New Roman" pitchFamily="18" charset="0"/>
              <a:cs typeface="BN Mazlega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טבת</a:t>
            </a:r>
            <a:endParaRPr lang="he-IL" dirty="0"/>
          </a:p>
        </p:txBody>
      </p:sp>
      <p:pic>
        <p:nvPicPr>
          <p:cNvPr id="11" name="תמונה 10" descr="2CC_j189862_986443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809058"/>
            <a:ext cx="3055177" cy="3048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2690f324318f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טבת</a:t>
            </a:r>
            <a:endParaRPr lang="he-I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88640"/>
            <a:ext cx="860684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"איזהו  הגיבור?</a:t>
            </a:r>
          </a:p>
          <a:p>
            <a:pPr marR="0" indent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72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הכובש את יצרו!" </a:t>
            </a:r>
          </a:p>
          <a:p>
            <a:pPr marR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				(מסכת אבות, ד' פסוק א')</a:t>
            </a:r>
            <a:r>
              <a:rPr lang="en-US" sz="2800" b="1" dirty="0" smtClean="0">
                <a:ln w="900" cmpd="sng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N Begilophim" pitchFamily="2" charset="-79"/>
                <a:ea typeface="Times New Roman" pitchFamily="18" charset="0"/>
                <a:cs typeface="BN Mazlega" pitchFamily="2" charset="-79"/>
              </a:rPr>
              <a:t> </a:t>
            </a:r>
          </a:p>
        </p:txBody>
      </p:sp>
      <p:pic>
        <p:nvPicPr>
          <p:cNvPr id="9" name="תמונה 8" descr="5e54b0fec22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65" t="19550"/>
          <a:stretch>
            <a:fillRect/>
          </a:stretch>
        </p:blipFill>
        <p:spPr>
          <a:xfrm>
            <a:off x="6516216" y="3102265"/>
            <a:ext cx="2149423" cy="3755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216</Words>
  <Application>Microsoft Office PowerPoint</Application>
  <PresentationFormat>‫הצגה על המסך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</vt:vector>
  </TitlesOfParts>
  <Company>Faculty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מרינה</dc:creator>
  <cp:lastModifiedBy>מרינה</cp:lastModifiedBy>
  <cp:revision>23</cp:revision>
  <dcterms:created xsi:type="dcterms:W3CDTF">2012-05-19T12:22:21Z</dcterms:created>
  <dcterms:modified xsi:type="dcterms:W3CDTF">2012-08-19T09:33:43Z</dcterms:modified>
</cp:coreProperties>
</file>