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7" r:id="rId9"/>
    <p:sldId id="268" r:id="rId10"/>
    <p:sldId id="269" r:id="rId11"/>
    <p:sldId id="270" r:id="rId12"/>
    <p:sldId id="278" r:id="rId13"/>
    <p:sldId id="275" r:id="rId14"/>
  </p:sldIdLst>
  <p:sldSz cx="12192000" cy="6858000"/>
  <p:notesSz cx="6858000" cy="9144000"/>
  <p:embeddedFontLst>
    <p:embeddedFont>
      <p:font typeface="Abraham" pitchFamily="2" charset="-79"/>
      <p:regular r:id="rId16"/>
    </p:embeddedFont>
    <p:embeddedFont>
      <p:font typeface="Alef" pitchFamily="2" charset="-79"/>
      <p:regular r:id="rId17"/>
      <p:bold r:id="rId18"/>
    </p:embeddedFont>
    <p:embeddedFont>
      <p:font typeface="Barlow Condensed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Comix No2 CLM" panose="02000603000000000000" pitchFamily="2" charset="-79"/>
      <p:regular r:id="rId31"/>
      <p:bold r:id="rId32"/>
    </p:embeddedFont>
    <p:embeddedFont>
      <p:font typeface="Marck Script" panose="02000000000000000000" pitchFamily="2" charset="0"/>
      <p:regular r:id="rId33"/>
    </p:embeddedFont>
    <p:embeddedFont>
      <p:font typeface="Metal Mania" panose="02000000000000000000" pitchFamily="2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26" Type="http://schemas.openxmlformats.org/officeDocument/2006/relationships/font" Target="fonts/font11.fntdata" /><Relationship Id="rId3" Type="http://schemas.openxmlformats.org/officeDocument/2006/relationships/slide" Target="slides/slide2.xml" /><Relationship Id="rId21" Type="http://schemas.openxmlformats.org/officeDocument/2006/relationships/font" Target="fonts/font6.fntdata" /><Relationship Id="rId34" Type="http://schemas.openxmlformats.org/officeDocument/2006/relationships/font" Target="fonts/font19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font" Target="fonts/font10.fntdata" /><Relationship Id="rId33" Type="http://schemas.openxmlformats.org/officeDocument/2006/relationships/font" Target="fonts/font18.fntdata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29" Type="http://schemas.openxmlformats.org/officeDocument/2006/relationships/font" Target="fonts/font14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9.fntdata" /><Relationship Id="rId32" Type="http://schemas.openxmlformats.org/officeDocument/2006/relationships/font" Target="fonts/font17.fntdata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font" Target="fonts/font8.fntdata" /><Relationship Id="rId28" Type="http://schemas.openxmlformats.org/officeDocument/2006/relationships/font" Target="fonts/font13.fntdata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31" Type="http://schemas.openxmlformats.org/officeDocument/2006/relationships/font" Target="fonts/font16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7.fntdata" /><Relationship Id="rId27" Type="http://schemas.openxmlformats.org/officeDocument/2006/relationships/font" Target="fonts/font12.fntdata" /><Relationship Id="rId30" Type="http://schemas.openxmlformats.org/officeDocument/2006/relationships/font" Target="fonts/font15.fntdata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88b38cb92f_0_10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88b38cb92f_0_10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88b38cb92f_0_10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88b38cb92f_0_10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50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88b38cb92f_0_10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88b38cb92f_0_10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g88b38cb92f_0_1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9" name="Google Shape;3869;g88b38cb92f_0_1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88b38cb92f_0_10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88b38cb92f_0_10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g88b38cb92f_0_10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0" name="Google Shape;3880;g88b38cb92f_0_10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g88b38cb92f_0_10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6" name="Google Shape;3886;g88b38cb92f_0_10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g88b38cb92f_0_10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2" name="Google Shape;3892;g88b38cb92f_0_10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g88b38cb92f_0_10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8" name="Google Shape;3928;g88b38cb92f_0_10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88b38cb92f_0_10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88b38cb92f_0_10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88b38cb92f_0_10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88b38cb92f_0_10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 /><Relationship Id="rId2" Type="http://schemas.openxmlformats.org/officeDocument/2006/relationships/slide" Target="../slides/slide4.xml" /><Relationship Id="rId1" Type="http://schemas.openxmlformats.org/officeDocument/2006/relationships/slideMaster" Target="../slideMasters/slideMaster1.xml" /><Relationship Id="rId4" Type="http://schemas.openxmlformats.org/officeDocument/2006/relationships/slide" Target="../slides/slide6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slide" Target="../slides/slide6.xml" /><Relationship Id="rId4" Type="http://schemas.openxmlformats.org/officeDocument/2006/relationships/slide" Target="../slides/slide5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slide" Target="../slides/slide3.xml" /><Relationship Id="rId4" Type="http://schemas.openxmlformats.org/officeDocument/2006/relationships/slide" Target="../slides/slide6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slide" Target="../slides/slide3.xml" /><Relationship Id="rId4" Type="http://schemas.openxmlformats.org/officeDocument/2006/relationships/slide" Target="../slides/slide5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7132957" y="4908749"/>
            <a:ext cx="3896416" cy="739066"/>
          </a:xfrm>
          <a:custGeom>
            <a:avLst/>
            <a:gdLst/>
            <a:ahLst/>
            <a:cxnLst/>
            <a:rect l="l" t="t" r="r" b="b"/>
            <a:pathLst>
              <a:path w="1365885" h="259079" extrusionOk="0">
                <a:moveTo>
                  <a:pt x="1365885" y="129540"/>
                </a:moveTo>
                <a:cubicBezTo>
                  <a:pt x="1365885" y="201083"/>
                  <a:pt x="1060121" y="259080"/>
                  <a:pt x="682943" y="259080"/>
                </a:cubicBezTo>
                <a:cubicBezTo>
                  <a:pt x="305764" y="259080"/>
                  <a:pt x="0" y="201083"/>
                  <a:pt x="0" y="129540"/>
                </a:cubicBezTo>
                <a:cubicBezTo>
                  <a:pt x="0" y="57997"/>
                  <a:pt x="305764" y="0"/>
                  <a:pt x="682943" y="0"/>
                </a:cubicBezTo>
                <a:cubicBezTo>
                  <a:pt x="1060121" y="0"/>
                  <a:pt x="1365885" y="57997"/>
                  <a:pt x="1365885" y="129540"/>
                </a:cubicBezTo>
                <a:close/>
              </a:path>
            </a:pathLst>
          </a:custGeom>
          <a:solidFill>
            <a:srgbClr val="000000">
              <a:alpha val="1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982764" y="5748784"/>
            <a:ext cx="794628" cy="692159"/>
            <a:chOff x="6980505" y="2818400"/>
            <a:chExt cx="411320" cy="358279"/>
          </a:xfrm>
        </p:grpSpPr>
        <p:sp>
          <p:nvSpPr>
            <p:cNvPr id="14" name="Google Shape;14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965194" y="5527918"/>
            <a:ext cx="794628" cy="692159"/>
            <a:chOff x="6980505" y="2818400"/>
            <a:chExt cx="411320" cy="358279"/>
          </a:xfrm>
        </p:grpSpPr>
        <p:sp>
          <p:nvSpPr>
            <p:cNvPr id="22" name="Google Shape;22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959089" y="6024865"/>
            <a:ext cx="794628" cy="692159"/>
            <a:chOff x="6980505" y="2818400"/>
            <a:chExt cx="411320" cy="358279"/>
          </a:xfrm>
        </p:grpSpPr>
        <p:sp>
          <p:nvSpPr>
            <p:cNvPr id="30" name="Google Shape;30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9941519" y="5803999"/>
            <a:ext cx="794628" cy="692159"/>
            <a:chOff x="6980505" y="2818400"/>
            <a:chExt cx="411320" cy="358279"/>
          </a:xfrm>
        </p:grpSpPr>
        <p:sp>
          <p:nvSpPr>
            <p:cNvPr id="38" name="Google Shape;38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>
            <a:off x="10106522" y="5800049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9479063" y="618154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 flipH="1">
            <a:off x="10931789" y="4600316"/>
            <a:ext cx="1087362" cy="1462197"/>
            <a:chOff x="3808245" y="4904805"/>
            <a:chExt cx="695022" cy="934610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" name="Google Shape;125;p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p2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569580">
            <a:off x="1339951" y="-648548"/>
            <a:ext cx="5510677" cy="78384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130" name="Google Shape;130;p2"/>
          <p:cNvGrpSpPr/>
          <p:nvPr/>
        </p:nvGrpSpPr>
        <p:grpSpPr>
          <a:xfrm>
            <a:off x="7539356" y="2730900"/>
            <a:ext cx="3126098" cy="1090057"/>
            <a:chOff x="9219899" y="3149713"/>
            <a:chExt cx="1994448" cy="492288"/>
          </a:xfrm>
        </p:grpSpPr>
        <p:sp>
          <p:nvSpPr>
            <p:cNvPr id="131" name="Google Shape;131;p2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2"/>
          <p:cNvSpPr/>
          <p:nvPr/>
        </p:nvSpPr>
        <p:spPr>
          <a:xfrm>
            <a:off x="8025351" y="2691002"/>
            <a:ext cx="2177436" cy="1125713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7508856" y="2670361"/>
            <a:ext cx="3198208" cy="1283643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7533338" y="2739077"/>
            <a:ext cx="3158230" cy="1196712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7799124" y="3544492"/>
            <a:ext cx="2533914" cy="609060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7462961" y="3422470"/>
            <a:ext cx="3305303" cy="484382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7959892" y="3414161"/>
            <a:ext cx="2346086" cy="349990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652945" y="3908493"/>
            <a:ext cx="2831287" cy="1192835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7867497" y="4641603"/>
            <a:ext cx="2510662" cy="48906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2"/>
          <p:cNvGrpSpPr/>
          <p:nvPr/>
        </p:nvGrpSpPr>
        <p:grpSpPr>
          <a:xfrm>
            <a:off x="7557716" y="3933930"/>
            <a:ext cx="3131344" cy="1282054"/>
            <a:chOff x="5534024" y="3386071"/>
            <a:chExt cx="1098233" cy="449645"/>
          </a:xfrm>
        </p:grpSpPr>
        <p:grpSp>
          <p:nvGrpSpPr>
            <p:cNvPr id="142" name="Google Shape;142;p2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2"/>
          <p:cNvGrpSpPr/>
          <p:nvPr/>
        </p:nvGrpSpPr>
        <p:grpSpPr>
          <a:xfrm>
            <a:off x="7561661" y="2858665"/>
            <a:ext cx="3151164" cy="1252311"/>
            <a:chOff x="2935153" y="4774738"/>
            <a:chExt cx="1744251" cy="693186"/>
          </a:xfrm>
        </p:grpSpPr>
        <p:sp>
          <p:nvSpPr>
            <p:cNvPr id="162" name="Google Shape;162;p2"/>
            <p:cNvSpPr/>
            <p:nvPr/>
          </p:nvSpPr>
          <p:spPr>
            <a:xfrm>
              <a:off x="3864474" y="4959120"/>
              <a:ext cx="321100" cy="321099"/>
            </a:xfrm>
            <a:custGeom>
              <a:avLst/>
              <a:gdLst/>
              <a:ahLst/>
              <a:cxnLst/>
              <a:rect l="l" t="t" r="r" b="b"/>
              <a:pathLst>
                <a:path w="355789" h="355788" extrusionOk="0">
                  <a:moveTo>
                    <a:pt x="34" y="181639"/>
                  </a:moveTo>
                  <a:cubicBezTo>
                    <a:pt x="-1839" y="84284"/>
                    <a:pt x="74922" y="1906"/>
                    <a:pt x="174150" y="34"/>
                  </a:cubicBezTo>
                  <a:cubicBezTo>
                    <a:pt x="271506" y="-1839"/>
                    <a:pt x="353883" y="74922"/>
                    <a:pt x="355756" y="174150"/>
                  </a:cubicBezTo>
                  <a:cubicBezTo>
                    <a:pt x="357628" y="271506"/>
                    <a:pt x="280867" y="353883"/>
                    <a:pt x="181639" y="355756"/>
                  </a:cubicBezTo>
                  <a:cubicBezTo>
                    <a:pt x="84284" y="357628"/>
                    <a:pt x="1906" y="278995"/>
                    <a:pt x="34" y="181639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08437" y="5001392"/>
              <a:ext cx="234946" cy="234946"/>
            </a:xfrm>
            <a:custGeom>
              <a:avLst/>
              <a:gdLst/>
              <a:ahLst/>
              <a:cxnLst/>
              <a:rect l="l" t="t" r="r" b="b"/>
              <a:pathLst>
                <a:path w="260328" h="260328" extrusionOk="0">
                  <a:moveTo>
                    <a:pt x="260284" y="127357"/>
                  </a:moveTo>
                  <a:cubicBezTo>
                    <a:pt x="258412" y="54340"/>
                    <a:pt x="198501" y="-1827"/>
                    <a:pt x="127356" y="45"/>
                  </a:cubicBezTo>
                  <a:cubicBezTo>
                    <a:pt x="54340" y="1918"/>
                    <a:pt x="-1827" y="61829"/>
                    <a:pt x="45" y="132973"/>
                  </a:cubicBezTo>
                  <a:cubicBezTo>
                    <a:pt x="1918" y="204118"/>
                    <a:pt x="61829" y="262157"/>
                    <a:pt x="132973" y="260284"/>
                  </a:cubicBezTo>
                  <a:cubicBezTo>
                    <a:pt x="204118" y="260284"/>
                    <a:pt x="262157" y="200373"/>
                    <a:pt x="260284" y="12735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94046" y="5003124"/>
              <a:ext cx="210421" cy="253830"/>
            </a:xfrm>
            <a:custGeom>
              <a:avLst/>
              <a:gdLst/>
              <a:ahLst/>
              <a:cxnLst/>
              <a:rect l="l" t="t" r="r" b="b"/>
              <a:pathLst>
                <a:path w="233153" h="281252" extrusionOk="0">
                  <a:moveTo>
                    <a:pt x="55293" y="0"/>
                  </a:moveTo>
                  <a:lnTo>
                    <a:pt x="233154" y="258367"/>
                  </a:lnTo>
                  <a:cubicBezTo>
                    <a:pt x="233154" y="258367"/>
                    <a:pt x="90865" y="329511"/>
                    <a:pt x="23465" y="220922"/>
                  </a:cubicBezTo>
                  <a:cubicBezTo>
                    <a:pt x="-43935" y="112333"/>
                    <a:pt x="55293" y="0"/>
                    <a:pt x="55293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05095" y="5033567"/>
              <a:ext cx="11827" cy="15206"/>
            </a:xfrm>
            <a:custGeom>
              <a:avLst/>
              <a:gdLst/>
              <a:ahLst/>
              <a:cxnLst/>
              <a:rect l="l" t="t" r="r" b="b"/>
              <a:pathLst>
                <a:path w="13105" h="16849" extrusionOk="0">
                  <a:moveTo>
                    <a:pt x="13106" y="0"/>
                  </a:moveTo>
                  <a:lnTo>
                    <a:pt x="0" y="1685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28347" y="5158724"/>
              <a:ext cx="30413" cy="50690"/>
            </a:xfrm>
            <a:custGeom>
              <a:avLst/>
              <a:gdLst/>
              <a:ahLst/>
              <a:cxnLst/>
              <a:rect l="l" t="t" r="r" b="b"/>
              <a:pathLst>
                <a:path w="33699" h="56166" extrusionOk="0">
                  <a:moveTo>
                    <a:pt x="33700" y="0"/>
                  </a:moveTo>
                  <a:cubicBezTo>
                    <a:pt x="33700" y="0"/>
                    <a:pt x="29956" y="33700"/>
                    <a:pt x="0" y="56167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063750" y="4978680"/>
              <a:ext cx="320880" cy="320880"/>
            </a:xfrm>
            <a:custGeom>
              <a:avLst/>
              <a:gdLst/>
              <a:ahLst/>
              <a:cxnLst/>
              <a:rect l="l" t="t" r="r" b="b"/>
              <a:pathLst>
                <a:path w="355546" h="355546" extrusionOk="0">
                  <a:moveTo>
                    <a:pt x="332232" y="264832"/>
                  </a:moveTo>
                  <a:cubicBezTo>
                    <a:pt x="283554" y="350954"/>
                    <a:pt x="174965" y="380910"/>
                    <a:pt x="90715" y="332232"/>
                  </a:cubicBezTo>
                  <a:cubicBezTo>
                    <a:pt x="4593" y="283554"/>
                    <a:pt x="-25363" y="174965"/>
                    <a:pt x="23315" y="90715"/>
                  </a:cubicBezTo>
                  <a:cubicBezTo>
                    <a:pt x="71993" y="4593"/>
                    <a:pt x="180582" y="-25363"/>
                    <a:pt x="264832" y="23315"/>
                  </a:cubicBezTo>
                  <a:cubicBezTo>
                    <a:pt x="350954" y="70121"/>
                    <a:pt x="380910" y="178710"/>
                    <a:pt x="332232" y="26483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106779" y="5020017"/>
              <a:ext cx="236652" cy="236595"/>
            </a:xfrm>
            <a:custGeom>
              <a:avLst/>
              <a:gdLst/>
              <a:ahLst/>
              <a:cxnLst/>
              <a:rect l="l" t="t" r="r" b="b"/>
              <a:pathLst>
                <a:path w="262218" h="262155" extrusionOk="0">
                  <a:moveTo>
                    <a:pt x="16872" y="67422"/>
                  </a:moveTo>
                  <a:cubicBezTo>
                    <a:pt x="-18700" y="131078"/>
                    <a:pt x="3767" y="209711"/>
                    <a:pt x="67422" y="245283"/>
                  </a:cubicBezTo>
                  <a:cubicBezTo>
                    <a:pt x="131078" y="280855"/>
                    <a:pt x="209711" y="258389"/>
                    <a:pt x="245283" y="194733"/>
                  </a:cubicBezTo>
                  <a:cubicBezTo>
                    <a:pt x="280856" y="131078"/>
                    <a:pt x="258389" y="52444"/>
                    <a:pt x="196606" y="16872"/>
                  </a:cubicBezTo>
                  <a:cubicBezTo>
                    <a:pt x="131078" y="-18700"/>
                    <a:pt x="52444" y="3767"/>
                    <a:pt x="16872" y="674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213351" y="4996360"/>
              <a:ext cx="145457" cy="282177"/>
            </a:xfrm>
            <a:custGeom>
              <a:avLst/>
              <a:gdLst/>
              <a:ahLst/>
              <a:cxnLst/>
              <a:rect l="l" t="t" r="r" b="b"/>
              <a:pathLst>
                <a:path w="161171" h="312661" extrusionOk="0">
                  <a:moveTo>
                    <a:pt x="22467" y="312661"/>
                  </a:moveTo>
                  <a:lnTo>
                    <a:pt x="0" y="0"/>
                  </a:lnTo>
                  <a:cubicBezTo>
                    <a:pt x="0" y="0"/>
                    <a:pt x="159139" y="11233"/>
                    <a:pt x="161011" y="138544"/>
                  </a:cubicBezTo>
                  <a:cubicBezTo>
                    <a:pt x="166628" y="267728"/>
                    <a:pt x="22467" y="312661"/>
                    <a:pt x="22467" y="3126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2547" y="5260203"/>
              <a:ext cx="18586" cy="6758"/>
            </a:xfrm>
            <a:custGeom>
              <a:avLst/>
              <a:gdLst/>
              <a:ahLst/>
              <a:cxnLst/>
              <a:rect l="l" t="t" r="r" b="b"/>
              <a:pathLst>
                <a:path w="20594" h="7488" extrusionOk="0">
                  <a:moveTo>
                    <a:pt x="0" y="7489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128786" y="5006507"/>
              <a:ext cx="52379" cy="28724"/>
            </a:xfrm>
            <a:custGeom>
              <a:avLst/>
              <a:gdLst/>
              <a:ahLst/>
              <a:cxnLst/>
              <a:rect l="l" t="t" r="r" b="b"/>
              <a:pathLst>
                <a:path w="58038" h="31827" extrusionOk="0">
                  <a:moveTo>
                    <a:pt x="0" y="31828"/>
                  </a:moveTo>
                  <a:cubicBezTo>
                    <a:pt x="0" y="31828"/>
                    <a:pt x="20594" y="3744"/>
                    <a:pt x="58039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324781" y="4911521"/>
              <a:ext cx="321432" cy="321508"/>
            </a:xfrm>
            <a:custGeom>
              <a:avLst/>
              <a:gdLst/>
              <a:ahLst/>
              <a:cxnLst/>
              <a:rect l="l" t="t" r="r" b="b"/>
              <a:pathLst>
                <a:path w="356157" h="356241" extrusionOk="0">
                  <a:moveTo>
                    <a:pt x="215523" y="4046"/>
                  </a:moveTo>
                  <a:cubicBezTo>
                    <a:pt x="311007" y="24641"/>
                    <a:pt x="372790" y="118252"/>
                    <a:pt x="352195" y="215607"/>
                  </a:cubicBezTo>
                  <a:cubicBezTo>
                    <a:pt x="331601" y="311091"/>
                    <a:pt x="237990" y="372874"/>
                    <a:pt x="140634" y="352280"/>
                  </a:cubicBezTo>
                  <a:cubicBezTo>
                    <a:pt x="45151" y="331685"/>
                    <a:pt x="-16632" y="238074"/>
                    <a:pt x="3962" y="140719"/>
                  </a:cubicBezTo>
                  <a:cubicBezTo>
                    <a:pt x="24557" y="43363"/>
                    <a:pt x="120040" y="-16548"/>
                    <a:pt x="215523" y="404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366901" y="4953167"/>
              <a:ext cx="236132" cy="236681"/>
            </a:xfrm>
            <a:custGeom>
              <a:avLst/>
              <a:gdLst/>
              <a:ahLst/>
              <a:cxnLst/>
              <a:rect l="l" t="t" r="r" b="b"/>
              <a:pathLst>
                <a:path w="261642" h="262250" extrusionOk="0">
                  <a:moveTo>
                    <a:pt x="103371" y="259372"/>
                  </a:moveTo>
                  <a:cubicBezTo>
                    <a:pt x="174515" y="274350"/>
                    <a:pt x="243787" y="229417"/>
                    <a:pt x="258765" y="158272"/>
                  </a:cubicBezTo>
                  <a:cubicBezTo>
                    <a:pt x="273743" y="87128"/>
                    <a:pt x="228809" y="17856"/>
                    <a:pt x="157665" y="2878"/>
                  </a:cubicBezTo>
                  <a:cubicBezTo>
                    <a:pt x="86521" y="-12100"/>
                    <a:pt x="17248" y="32833"/>
                    <a:pt x="2271" y="103978"/>
                  </a:cubicBezTo>
                  <a:cubicBezTo>
                    <a:pt x="-10835" y="175122"/>
                    <a:pt x="34098" y="244395"/>
                    <a:pt x="103371" y="25937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348821" y="4938026"/>
              <a:ext cx="268494" cy="185003"/>
            </a:xfrm>
            <a:custGeom>
              <a:avLst/>
              <a:gdLst/>
              <a:ahLst/>
              <a:cxnLst/>
              <a:rect l="l" t="t" r="r" b="b"/>
              <a:pathLst>
                <a:path w="297500" h="204989" extrusionOk="0">
                  <a:moveTo>
                    <a:pt x="297501" y="90784"/>
                  </a:moveTo>
                  <a:lnTo>
                    <a:pt x="5434" y="204989"/>
                  </a:lnTo>
                  <a:cubicBezTo>
                    <a:pt x="5434" y="204989"/>
                    <a:pt x="-32010" y="51467"/>
                    <a:pt x="89684" y="8406"/>
                  </a:cubicBezTo>
                  <a:cubicBezTo>
                    <a:pt x="209506" y="-32783"/>
                    <a:pt x="297501" y="90784"/>
                    <a:pt x="297501" y="9078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0365" y="4972680"/>
              <a:ext cx="13517" cy="13517"/>
            </a:xfrm>
            <a:custGeom>
              <a:avLst/>
              <a:gdLst/>
              <a:ahLst/>
              <a:cxnLst/>
              <a:rect l="l" t="t" r="r" b="b"/>
              <a:pathLst>
                <a:path w="14977" h="14977" extrusionOk="0">
                  <a:moveTo>
                    <a:pt x="14978" y="14978"/>
                  </a:moveTo>
                  <a:lnTo>
                    <a:pt x="0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74026" y="515026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46805" h="46805" extrusionOk="0">
                  <a:moveTo>
                    <a:pt x="46806" y="46806"/>
                  </a:moveTo>
                  <a:cubicBezTo>
                    <a:pt x="46806" y="46806"/>
                    <a:pt x="14978" y="35572"/>
                    <a:pt x="0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41248" y="5118969"/>
              <a:ext cx="321058" cy="321058"/>
            </a:xfrm>
            <a:custGeom>
              <a:avLst/>
              <a:gdLst/>
              <a:ahLst/>
              <a:cxnLst/>
              <a:rect l="l" t="t" r="r" b="b"/>
              <a:pathLst>
                <a:path w="355743" h="355743" extrusionOk="0">
                  <a:moveTo>
                    <a:pt x="8436" y="124514"/>
                  </a:moveTo>
                  <a:cubicBezTo>
                    <a:pt x="38391" y="30902"/>
                    <a:pt x="137619" y="-21520"/>
                    <a:pt x="231230" y="8436"/>
                  </a:cubicBezTo>
                  <a:cubicBezTo>
                    <a:pt x="324841" y="38391"/>
                    <a:pt x="377264" y="137619"/>
                    <a:pt x="347308" y="231230"/>
                  </a:cubicBezTo>
                  <a:cubicBezTo>
                    <a:pt x="317352" y="324841"/>
                    <a:pt x="218125" y="377264"/>
                    <a:pt x="124514" y="347308"/>
                  </a:cubicBezTo>
                  <a:cubicBezTo>
                    <a:pt x="30902" y="319225"/>
                    <a:pt x="-21520" y="218125"/>
                    <a:pt x="8436" y="12451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283726" y="5161447"/>
              <a:ext cx="236182" cy="236337"/>
            </a:xfrm>
            <a:custGeom>
              <a:avLst/>
              <a:gdLst/>
              <a:ahLst/>
              <a:cxnLst/>
              <a:rect l="l" t="t" r="r" b="b"/>
              <a:pathLst>
                <a:path w="261698" h="261869" extrusionOk="0">
                  <a:moveTo>
                    <a:pt x="255352" y="171102"/>
                  </a:moveTo>
                  <a:cubicBezTo>
                    <a:pt x="277819" y="101830"/>
                    <a:pt x="238502" y="28813"/>
                    <a:pt x="171102" y="6347"/>
                  </a:cubicBezTo>
                  <a:cubicBezTo>
                    <a:pt x="101830" y="-16120"/>
                    <a:pt x="28813" y="23197"/>
                    <a:pt x="6347" y="90597"/>
                  </a:cubicBezTo>
                  <a:cubicBezTo>
                    <a:pt x="-16120" y="157997"/>
                    <a:pt x="23197" y="232885"/>
                    <a:pt x="90597" y="255352"/>
                  </a:cubicBezTo>
                  <a:cubicBezTo>
                    <a:pt x="159869" y="277819"/>
                    <a:pt x="234758" y="240374"/>
                    <a:pt x="255352" y="17110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268526" y="5145194"/>
              <a:ext cx="172985" cy="273448"/>
            </a:xfrm>
            <a:custGeom>
              <a:avLst/>
              <a:gdLst/>
              <a:ahLst/>
              <a:cxnLst/>
              <a:rect l="l" t="t" r="r" b="b"/>
              <a:pathLst>
                <a:path w="191673" h="302990" extrusionOk="0">
                  <a:moveTo>
                    <a:pt x="105551" y="0"/>
                  </a:moveTo>
                  <a:lnTo>
                    <a:pt x="191673" y="301428"/>
                  </a:lnTo>
                  <a:cubicBezTo>
                    <a:pt x="191673" y="301428"/>
                    <a:pt x="34407" y="323894"/>
                    <a:pt x="4451" y="198455"/>
                  </a:cubicBezTo>
                  <a:cubicBezTo>
                    <a:pt x="-25505" y="73017"/>
                    <a:pt x="105551" y="0"/>
                    <a:pt x="105551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311447" y="5163799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18722" y="0"/>
                  </a:moveTo>
                  <a:lnTo>
                    <a:pt x="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70430" y="5361682"/>
              <a:ext cx="45620" cy="38863"/>
            </a:xfrm>
            <a:custGeom>
              <a:avLst/>
              <a:gdLst/>
              <a:ahLst/>
              <a:cxnLst/>
              <a:rect l="l" t="t" r="r" b="b"/>
              <a:pathLst>
                <a:path w="50549" h="43061" extrusionOk="0">
                  <a:moveTo>
                    <a:pt x="50550" y="0"/>
                  </a:moveTo>
                  <a:cubicBezTo>
                    <a:pt x="50550" y="0"/>
                    <a:pt x="35572" y="29956"/>
                    <a:pt x="0" y="4306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605737" y="4949006"/>
              <a:ext cx="321032" cy="321032"/>
            </a:xfrm>
            <a:custGeom>
              <a:avLst/>
              <a:gdLst/>
              <a:ahLst/>
              <a:cxnLst/>
              <a:rect l="l" t="t" r="r" b="b"/>
              <a:pathLst>
                <a:path w="355714" h="355714" extrusionOk="0">
                  <a:moveTo>
                    <a:pt x="312657" y="293935"/>
                  </a:moveTo>
                  <a:cubicBezTo>
                    <a:pt x="249002" y="368824"/>
                    <a:pt x="136669" y="376313"/>
                    <a:pt x="61780" y="312657"/>
                  </a:cubicBezTo>
                  <a:cubicBezTo>
                    <a:pt x="-13109" y="249002"/>
                    <a:pt x="-20598" y="136669"/>
                    <a:pt x="43058" y="61780"/>
                  </a:cubicBezTo>
                  <a:cubicBezTo>
                    <a:pt x="106713" y="-13109"/>
                    <a:pt x="219046" y="-20598"/>
                    <a:pt x="293935" y="43058"/>
                  </a:cubicBezTo>
                  <a:cubicBezTo>
                    <a:pt x="368824" y="106713"/>
                    <a:pt x="376313" y="219046"/>
                    <a:pt x="312657" y="29393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649837" y="4991415"/>
              <a:ext cx="236296" cy="236296"/>
            </a:xfrm>
            <a:custGeom>
              <a:avLst/>
              <a:gdLst/>
              <a:ahLst/>
              <a:cxnLst/>
              <a:rect l="l" t="t" r="r" b="b"/>
              <a:pathLst>
                <a:path w="261824" h="261824" extrusionOk="0">
                  <a:moveTo>
                    <a:pt x="31684" y="44790"/>
                  </a:moveTo>
                  <a:cubicBezTo>
                    <a:pt x="-15121" y="99084"/>
                    <a:pt x="-9505" y="181462"/>
                    <a:pt x="44790" y="230140"/>
                  </a:cubicBezTo>
                  <a:cubicBezTo>
                    <a:pt x="99084" y="276946"/>
                    <a:pt x="181462" y="271329"/>
                    <a:pt x="230140" y="217034"/>
                  </a:cubicBezTo>
                  <a:cubicBezTo>
                    <a:pt x="276945" y="162740"/>
                    <a:pt x="271329" y="80362"/>
                    <a:pt x="217034" y="31684"/>
                  </a:cubicBezTo>
                  <a:cubicBezTo>
                    <a:pt x="160868" y="-15121"/>
                    <a:pt x="78490" y="-9505"/>
                    <a:pt x="31684" y="4479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749495" y="4969298"/>
              <a:ext cx="155787" cy="280486"/>
            </a:xfrm>
            <a:custGeom>
              <a:avLst/>
              <a:gdLst/>
              <a:ahLst/>
              <a:cxnLst/>
              <a:rect l="l" t="t" r="r" b="b"/>
              <a:pathLst>
                <a:path w="172617" h="310788" extrusionOk="0">
                  <a:moveTo>
                    <a:pt x="0" y="310789"/>
                  </a:moveTo>
                  <a:lnTo>
                    <a:pt x="39317" y="0"/>
                  </a:lnTo>
                  <a:cubicBezTo>
                    <a:pt x="39317" y="0"/>
                    <a:pt x="192839" y="41189"/>
                    <a:pt x="170372" y="168500"/>
                  </a:cubicBezTo>
                  <a:cubicBezTo>
                    <a:pt x="149778" y="293939"/>
                    <a:pt x="0" y="310789"/>
                    <a:pt x="0" y="3107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90086" y="5241599"/>
              <a:ext cx="18586" cy="3379"/>
            </a:xfrm>
            <a:custGeom>
              <a:avLst/>
              <a:gdLst/>
              <a:ahLst/>
              <a:cxnLst/>
              <a:rect l="l" t="t" r="r" b="b"/>
              <a:pathLst>
                <a:path w="20594" h="3744" extrusionOk="0">
                  <a:moveTo>
                    <a:pt x="0" y="3744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693682" y="4972301"/>
              <a:ext cx="57449" cy="17277"/>
            </a:xfrm>
            <a:custGeom>
              <a:avLst/>
              <a:gdLst/>
              <a:ahLst/>
              <a:cxnLst/>
              <a:rect l="l" t="t" r="r" b="b"/>
              <a:pathLst>
                <a:path w="63655" h="19143" extrusionOk="0">
                  <a:moveTo>
                    <a:pt x="0" y="19143"/>
                  </a:moveTo>
                  <a:cubicBezTo>
                    <a:pt x="0" y="19143"/>
                    <a:pt x="24339" y="-3323"/>
                    <a:pt x="63656" y="42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158382" y="5036389"/>
              <a:ext cx="273733" cy="288369"/>
            </a:xfrm>
            <a:custGeom>
              <a:avLst/>
              <a:gdLst/>
              <a:ahLst/>
              <a:cxnLst/>
              <a:rect l="l" t="t" r="r" b="b"/>
              <a:pathLst>
                <a:path w="303305" h="31952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7" y="-16228"/>
                    <a:pt x="167566" y="4367"/>
                  </a:cubicBezTo>
                  <a:cubicBezTo>
                    <a:pt x="249944" y="23089"/>
                    <a:pt x="311728" y="109211"/>
                    <a:pt x="302366" y="195333"/>
                  </a:cubicBezTo>
                  <a:cubicBezTo>
                    <a:pt x="293005" y="281456"/>
                    <a:pt x="218116" y="335750"/>
                    <a:pt x="135739" y="31515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180369" y="5016093"/>
              <a:ext cx="273733" cy="287764"/>
            </a:xfrm>
            <a:custGeom>
              <a:avLst/>
              <a:gdLst/>
              <a:ahLst/>
              <a:cxnLst/>
              <a:rect l="l" t="t" r="r" b="b"/>
              <a:pathLst>
                <a:path w="303305" h="31885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6" y="-16228"/>
                    <a:pt x="167566" y="4367"/>
                  </a:cubicBezTo>
                  <a:cubicBezTo>
                    <a:pt x="249944" y="23089"/>
                    <a:pt x="311727" y="109211"/>
                    <a:pt x="302366" y="195333"/>
                  </a:cubicBezTo>
                  <a:cubicBezTo>
                    <a:pt x="293005" y="279583"/>
                    <a:pt x="218116" y="333878"/>
                    <a:pt x="135739" y="31515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216290" y="5052768"/>
              <a:ext cx="200562" cy="211710"/>
            </a:xfrm>
            <a:custGeom>
              <a:avLst/>
              <a:gdLst/>
              <a:ahLst/>
              <a:cxnLst/>
              <a:rect l="l" t="t" r="r" b="b"/>
              <a:pathLst>
                <a:path w="222229" h="234582" extrusionOk="0">
                  <a:moveTo>
                    <a:pt x="122186" y="3086"/>
                  </a:moveTo>
                  <a:cubicBezTo>
                    <a:pt x="60403" y="-11892"/>
                    <a:pt x="6109" y="29297"/>
                    <a:pt x="492" y="91080"/>
                  </a:cubicBezTo>
                  <a:cubicBezTo>
                    <a:pt x="-5125" y="154736"/>
                    <a:pt x="37936" y="216519"/>
                    <a:pt x="99720" y="231497"/>
                  </a:cubicBezTo>
                  <a:cubicBezTo>
                    <a:pt x="161503" y="246475"/>
                    <a:pt x="215797" y="205286"/>
                    <a:pt x="221414" y="143502"/>
                  </a:cubicBezTo>
                  <a:cubicBezTo>
                    <a:pt x="228903" y="81719"/>
                    <a:pt x="183970" y="18063"/>
                    <a:pt x="122186" y="308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209969" y="5114751"/>
              <a:ext cx="223748" cy="164037"/>
            </a:xfrm>
            <a:custGeom>
              <a:avLst/>
              <a:gdLst/>
              <a:ahLst/>
              <a:cxnLst/>
              <a:rect l="l" t="t" r="r" b="b"/>
              <a:pathLst>
                <a:path w="247920" h="181758" extrusionOk="0">
                  <a:moveTo>
                    <a:pt x="0" y="99228"/>
                  </a:moveTo>
                  <a:lnTo>
                    <a:pt x="237772" y="0"/>
                  </a:lnTo>
                  <a:cubicBezTo>
                    <a:pt x="237772" y="0"/>
                    <a:pt x="282705" y="138544"/>
                    <a:pt x="183478" y="174117"/>
                  </a:cubicBezTo>
                  <a:cubicBezTo>
                    <a:pt x="84250" y="211561"/>
                    <a:pt x="0" y="99228"/>
                    <a:pt x="0" y="99228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231956" y="5234834"/>
              <a:ext cx="11827" cy="13517"/>
            </a:xfrm>
            <a:custGeom>
              <a:avLst/>
              <a:gdLst/>
              <a:ahLst/>
              <a:cxnLst/>
              <a:rect l="l" t="t" r="r" b="b"/>
              <a:pathLst>
                <a:path w="13105" h="14977" extrusionOk="0">
                  <a:moveTo>
                    <a:pt x="0" y="0"/>
                  </a:moveTo>
                  <a:lnTo>
                    <a:pt x="13106" y="14978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363878" y="5052173"/>
              <a:ext cx="40552" cy="38863"/>
            </a:xfrm>
            <a:custGeom>
              <a:avLst/>
              <a:gdLst/>
              <a:ahLst/>
              <a:cxnLst/>
              <a:rect l="l" t="t" r="r" b="b"/>
              <a:pathLst>
                <a:path w="44933" h="43061" extrusionOk="0">
                  <a:moveTo>
                    <a:pt x="0" y="0"/>
                  </a:moveTo>
                  <a:cubicBezTo>
                    <a:pt x="0" y="0"/>
                    <a:pt x="28083" y="11233"/>
                    <a:pt x="44933" y="43061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162540" y="4946087"/>
              <a:ext cx="285954" cy="274485"/>
            </a:xfrm>
            <a:custGeom>
              <a:avLst/>
              <a:gdLst/>
              <a:ahLst/>
              <a:cxnLst/>
              <a:rect l="l" t="t" r="r" b="b"/>
              <a:pathLst>
                <a:path w="316846" h="304138" extrusionOk="0">
                  <a:moveTo>
                    <a:pt x="198050" y="302783"/>
                  </a:moveTo>
                  <a:cubicBezTo>
                    <a:pt x="113800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2849" y="216661"/>
                    <a:pt x="282299" y="291550"/>
                    <a:pt x="198050" y="302783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74380" y="4919026"/>
              <a:ext cx="286620" cy="274485"/>
            </a:xfrm>
            <a:custGeom>
              <a:avLst/>
              <a:gdLst/>
              <a:ahLst/>
              <a:cxnLst/>
              <a:rect l="l" t="t" r="r" b="b"/>
              <a:pathLst>
                <a:path w="317584" h="304138" extrusionOk="0">
                  <a:moveTo>
                    <a:pt x="198049" y="302783"/>
                  </a:moveTo>
                  <a:cubicBezTo>
                    <a:pt x="113799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4722" y="216661"/>
                    <a:pt x="284172" y="291550"/>
                    <a:pt x="198049" y="302783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213318" y="4955005"/>
              <a:ext cx="210401" cy="202598"/>
            </a:xfrm>
            <a:custGeom>
              <a:avLst/>
              <a:gdLst/>
              <a:ahLst/>
              <a:cxnLst/>
              <a:rect l="l" t="t" r="r" b="b"/>
              <a:pathLst>
                <a:path w="233131" h="224485" extrusionOk="0">
                  <a:moveTo>
                    <a:pt x="87546" y="846"/>
                  </a:moveTo>
                  <a:cubicBezTo>
                    <a:pt x="25763" y="8334"/>
                    <a:pt x="-11681" y="64501"/>
                    <a:pt x="3296" y="126284"/>
                  </a:cubicBezTo>
                  <a:cubicBezTo>
                    <a:pt x="20146" y="188068"/>
                    <a:pt x="83802" y="231129"/>
                    <a:pt x="145585" y="223640"/>
                  </a:cubicBezTo>
                  <a:cubicBezTo>
                    <a:pt x="207369" y="216151"/>
                    <a:pt x="244813" y="159984"/>
                    <a:pt x="229835" y="98201"/>
                  </a:cubicBezTo>
                  <a:cubicBezTo>
                    <a:pt x="212985" y="36418"/>
                    <a:pt x="149330" y="-6643"/>
                    <a:pt x="87546" y="84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33209" y="4976064"/>
              <a:ext cx="208217" cy="190975"/>
            </a:xfrm>
            <a:custGeom>
              <a:avLst/>
              <a:gdLst/>
              <a:ahLst/>
              <a:cxnLst/>
              <a:rect l="l" t="t" r="r" b="b"/>
              <a:pathLst>
                <a:path w="230711" h="211607" extrusionOk="0">
                  <a:moveTo>
                    <a:pt x="0" y="175989"/>
                  </a:moveTo>
                  <a:lnTo>
                    <a:pt x="187222" y="0"/>
                  </a:lnTo>
                  <a:cubicBezTo>
                    <a:pt x="187222" y="0"/>
                    <a:pt x="277089" y="114206"/>
                    <a:pt x="198455" y="183478"/>
                  </a:cubicBezTo>
                  <a:cubicBezTo>
                    <a:pt x="117950" y="250878"/>
                    <a:pt x="0" y="175989"/>
                    <a:pt x="0" y="1759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65344" y="5155342"/>
              <a:ext cx="16897" cy="8448"/>
            </a:xfrm>
            <a:custGeom>
              <a:avLst/>
              <a:gdLst/>
              <a:ahLst/>
              <a:cxnLst/>
              <a:rect l="l" t="t" r="r" b="b"/>
              <a:pathLst>
                <a:path w="18722" h="9361" extrusionOk="0">
                  <a:moveTo>
                    <a:pt x="0" y="0"/>
                  </a:moveTo>
                  <a:lnTo>
                    <a:pt x="18722" y="9361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24540" y="4937164"/>
              <a:ext cx="50690" cy="21965"/>
            </a:xfrm>
            <a:custGeom>
              <a:avLst/>
              <a:gdLst/>
              <a:ahLst/>
              <a:cxnLst/>
              <a:rect l="l" t="t" r="r" b="b"/>
              <a:pathLst>
                <a:path w="56166" h="24338" extrusionOk="0">
                  <a:moveTo>
                    <a:pt x="0" y="0"/>
                  </a:moveTo>
                  <a:cubicBezTo>
                    <a:pt x="0" y="0"/>
                    <a:pt x="29956" y="0"/>
                    <a:pt x="56167" y="24339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358365" y="5146885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6" y="355722"/>
                    <a:pt x="0" y="275217"/>
                    <a:pt x="0" y="177861"/>
                  </a:cubicBezTo>
                  <a:cubicBezTo>
                    <a:pt x="0" y="80506"/>
                    <a:pt x="80506" y="0"/>
                    <a:pt x="177861" y="0"/>
                  </a:cubicBezTo>
                  <a:cubicBezTo>
                    <a:pt x="275217" y="0"/>
                    <a:pt x="355722" y="80506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400647" y="5190859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400647" y="5229759"/>
              <a:ext cx="255213" cy="208933"/>
            </a:xfrm>
            <a:custGeom>
              <a:avLst/>
              <a:gdLst/>
              <a:ahLst/>
              <a:cxnLst/>
              <a:rect l="l" t="t" r="r" b="b"/>
              <a:pathLst>
                <a:path w="282785" h="231505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5217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429400" y="5414111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0" y="0"/>
                  </a:moveTo>
                  <a:lnTo>
                    <a:pt x="18722" y="13105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561322" y="5175638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783810" y="5124400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5" y="355722"/>
                    <a:pt x="0" y="275217"/>
                    <a:pt x="0" y="177861"/>
                  </a:cubicBezTo>
                  <a:cubicBezTo>
                    <a:pt x="0" y="80505"/>
                    <a:pt x="80505" y="0"/>
                    <a:pt x="177861" y="0"/>
                  </a:cubicBezTo>
                  <a:cubicBezTo>
                    <a:pt x="275217" y="0"/>
                    <a:pt x="355722" y="80505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26093" y="5168373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26093" y="5208965"/>
              <a:ext cx="255213" cy="208230"/>
            </a:xfrm>
            <a:custGeom>
              <a:avLst/>
              <a:gdLst/>
              <a:ahLst/>
              <a:cxnLst/>
              <a:rect l="l" t="t" r="r" b="b"/>
              <a:pathLst>
                <a:path w="282785" h="230726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3344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56537" y="5391626"/>
              <a:ext cx="15206" cy="11827"/>
            </a:xfrm>
            <a:custGeom>
              <a:avLst/>
              <a:gdLst/>
              <a:ahLst/>
              <a:cxnLst/>
              <a:rect l="l" t="t" r="r" b="b"/>
              <a:pathLst>
                <a:path w="16849" h="13105" extrusionOk="0">
                  <a:moveTo>
                    <a:pt x="0" y="0"/>
                  </a:moveTo>
                  <a:lnTo>
                    <a:pt x="1685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86767" y="5153152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35153" y="5112234"/>
              <a:ext cx="319307" cy="318556"/>
            </a:xfrm>
            <a:custGeom>
              <a:avLst/>
              <a:gdLst/>
              <a:ahLst/>
              <a:cxnLst/>
              <a:rect l="l" t="t" r="r" b="b"/>
              <a:pathLst>
                <a:path w="353803" h="352971" extrusionOk="0">
                  <a:moveTo>
                    <a:pt x="88907" y="330424"/>
                  </a:moveTo>
                  <a:cubicBezTo>
                    <a:pt x="4657" y="281746"/>
                    <a:pt x="-25298" y="173157"/>
                    <a:pt x="23380" y="88907"/>
                  </a:cubicBezTo>
                  <a:cubicBezTo>
                    <a:pt x="72057" y="4657"/>
                    <a:pt x="180646" y="-25298"/>
                    <a:pt x="264896" y="23380"/>
                  </a:cubicBezTo>
                  <a:cubicBezTo>
                    <a:pt x="349146" y="72057"/>
                    <a:pt x="379102" y="180646"/>
                    <a:pt x="330424" y="264896"/>
                  </a:cubicBezTo>
                  <a:cubicBezTo>
                    <a:pt x="283618" y="349146"/>
                    <a:pt x="175030" y="377230"/>
                    <a:pt x="88907" y="33042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978183" y="5153573"/>
              <a:ext cx="235018" cy="235018"/>
            </a:xfrm>
            <a:custGeom>
              <a:avLst/>
              <a:gdLst/>
              <a:ahLst/>
              <a:cxnLst/>
              <a:rect l="l" t="t" r="r" b="b"/>
              <a:pathLst>
                <a:path w="260408" h="260408" extrusionOk="0">
                  <a:moveTo>
                    <a:pt x="194796" y="16935"/>
                  </a:moveTo>
                  <a:cubicBezTo>
                    <a:pt x="133013" y="-18637"/>
                    <a:pt x="52507" y="3829"/>
                    <a:pt x="16935" y="65613"/>
                  </a:cubicBezTo>
                  <a:cubicBezTo>
                    <a:pt x="-18637" y="127396"/>
                    <a:pt x="3829" y="207902"/>
                    <a:pt x="65613" y="243474"/>
                  </a:cubicBezTo>
                  <a:cubicBezTo>
                    <a:pt x="127396" y="279046"/>
                    <a:pt x="207902" y="256579"/>
                    <a:pt x="243474" y="194796"/>
                  </a:cubicBezTo>
                  <a:cubicBezTo>
                    <a:pt x="279046" y="131140"/>
                    <a:pt x="256579" y="52507"/>
                    <a:pt x="194796" y="16935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954582" y="5260202"/>
              <a:ext cx="282177" cy="145377"/>
            </a:xfrm>
            <a:custGeom>
              <a:avLst/>
              <a:gdLst/>
              <a:ahLst/>
              <a:cxnLst/>
              <a:rect l="l" t="t" r="r" b="b"/>
              <a:pathLst>
                <a:path w="312661" h="161082" extrusionOk="0">
                  <a:moveTo>
                    <a:pt x="0" y="20594"/>
                  </a:moveTo>
                  <a:lnTo>
                    <a:pt x="312661" y="0"/>
                  </a:lnTo>
                  <a:cubicBezTo>
                    <a:pt x="312661" y="0"/>
                    <a:pt x="301428" y="157267"/>
                    <a:pt x="172244" y="161011"/>
                  </a:cubicBezTo>
                  <a:cubicBezTo>
                    <a:pt x="44933" y="164755"/>
                    <a:pt x="0" y="20594"/>
                    <a:pt x="0" y="2059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966422" y="5319398"/>
              <a:ext cx="8448" cy="16897"/>
            </a:xfrm>
            <a:custGeom>
              <a:avLst/>
              <a:gdLst/>
              <a:ahLst/>
              <a:cxnLst/>
              <a:rect l="l" t="t" r="r" b="b"/>
              <a:pathLst>
                <a:path w="9361" h="18722" extrusionOk="0">
                  <a:moveTo>
                    <a:pt x="0" y="0"/>
                  </a:moveTo>
                  <a:lnTo>
                    <a:pt x="9361" y="18722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198130" y="5175637"/>
              <a:ext cx="28724" cy="52379"/>
            </a:xfrm>
            <a:custGeom>
              <a:avLst/>
              <a:gdLst/>
              <a:ahLst/>
              <a:cxnLst/>
              <a:rect l="l" t="t" r="r" b="b"/>
              <a:pathLst>
                <a:path w="31827" h="58038" extrusionOk="0">
                  <a:moveTo>
                    <a:pt x="0" y="0"/>
                  </a:moveTo>
                  <a:cubicBezTo>
                    <a:pt x="0" y="0"/>
                    <a:pt x="26211" y="20594"/>
                    <a:pt x="31828" y="58039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32851" y="4817018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46382" y="4784883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887015" y="4823051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916581" y="4841570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953789" y="5049600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006220" y="480433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61353" y="5161398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49362" y="5129263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090302" y="5169206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70482" y="5188172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243179" y="5396203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51848" y="514924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483595" y="514598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497126" y="511384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537759" y="515201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567325" y="517053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604533" y="537856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56964" y="513329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483595" y="480687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97126" y="477473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537759" y="481290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567325" y="483142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604533" y="503945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656964" y="479418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277690" y="5033869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265699" y="5001734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306639" y="5041677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86819" y="5060643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59516" y="5268674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368185" y="5021713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 rot="9235842">
              <a:off x="3283445" y="4852184"/>
              <a:ext cx="321778" cy="30424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 rot="9235842">
              <a:off x="3308184" y="4875823"/>
              <a:ext cx="321931" cy="30424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 rot="9235842">
              <a:off x="3351949" y="4913500"/>
              <a:ext cx="236712" cy="225957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 rot="9235842">
              <a:off x="3370985" y="4894872"/>
              <a:ext cx="228802" cy="216630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 rot="9235842">
              <a:off x="3369701" y="4935198"/>
              <a:ext cx="18628" cy="8467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 rot="9235842">
              <a:off x="3520621" y="5114248"/>
              <a:ext cx="57577" cy="20352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2"/>
          <p:cNvSpPr/>
          <p:nvPr/>
        </p:nvSpPr>
        <p:spPr>
          <a:xfrm>
            <a:off x="7432962" y="3868574"/>
            <a:ext cx="3363725" cy="1431691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2"/>
          <p:cNvGrpSpPr/>
          <p:nvPr/>
        </p:nvGrpSpPr>
        <p:grpSpPr>
          <a:xfrm>
            <a:off x="7567208" y="3943422"/>
            <a:ext cx="3131338" cy="1282054"/>
            <a:chOff x="5534024" y="3386071"/>
            <a:chExt cx="1098231" cy="449645"/>
          </a:xfrm>
        </p:grpSpPr>
        <p:grpSp>
          <p:nvGrpSpPr>
            <p:cNvPr id="252" name="Google Shape;252;p2"/>
            <p:cNvGrpSpPr/>
            <p:nvPr/>
          </p:nvGrpSpPr>
          <p:grpSpPr>
            <a:xfrm>
              <a:off x="6525575" y="3388994"/>
              <a:ext cx="106679" cy="446722"/>
              <a:chOff x="6525577" y="3388994"/>
              <a:chExt cx="106679" cy="446722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2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1" name="Google Shape;271;p2"/>
          <p:cNvGrpSpPr/>
          <p:nvPr/>
        </p:nvGrpSpPr>
        <p:grpSpPr>
          <a:xfrm>
            <a:off x="7615870" y="2889338"/>
            <a:ext cx="2791159" cy="716430"/>
            <a:chOff x="6161565" y="1231098"/>
            <a:chExt cx="1611983" cy="413761"/>
          </a:xfrm>
        </p:grpSpPr>
        <p:sp>
          <p:nvSpPr>
            <p:cNvPr id="272" name="Google Shape;272;p2"/>
            <p:cNvSpPr/>
            <p:nvPr/>
          </p:nvSpPr>
          <p:spPr>
            <a:xfrm>
              <a:off x="6646471" y="1231098"/>
              <a:ext cx="151649" cy="151650"/>
            </a:xfrm>
            <a:custGeom>
              <a:avLst/>
              <a:gdLst/>
              <a:ahLst/>
              <a:cxnLst/>
              <a:rect l="l" t="t" r="r" b="b"/>
              <a:pathLst>
                <a:path w="151649" h="151650" extrusionOk="0">
                  <a:moveTo>
                    <a:pt x="76761" y="0"/>
                  </a:moveTo>
                  <a:lnTo>
                    <a:pt x="97356" y="56167"/>
                  </a:lnTo>
                  <a:lnTo>
                    <a:pt x="151650" y="76761"/>
                  </a:lnTo>
                  <a:lnTo>
                    <a:pt x="97356" y="97356"/>
                  </a:lnTo>
                  <a:lnTo>
                    <a:pt x="76761" y="151650"/>
                  </a:lnTo>
                  <a:lnTo>
                    <a:pt x="56167" y="97356"/>
                  </a:lnTo>
                  <a:lnTo>
                    <a:pt x="0" y="76761"/>
                  </a:lnTo>
                  <a:lnTo>
                    <a:pt x="56167" y="5616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374765" y="1315348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1565" y="1500698"/>
              <a:ext cx="114205" cy="112333"/>
            </a:xfrm>
            <a:custGeom>
              <a:avLst/>
              <a:gdLst/>
              <a:ahLst/>
              <a:cxnLst/>
              <a:rect l="l" t="t" r="r" b="b"/>
              <a:pathLst>
                <a:path w="114205" h="112333" extrusionOk="0">
                  <a:moveTo>
                    <a:pt x="56167" y="0"/>
                  </a:moveTo>
                  <a:lnTo>
                    <a:pt x="73017" y="39317"/>
                  </a:lnTo>
                  <a:lnTo>
                    <a:pt x="114205" y="56167"/>
                  </a:lnTo>
                  <a:lnTo>
                    <a:pt x="73017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3931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661215" y="153252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"/>
          <p:cNvSpPr/>
          <p:nvPr/>
        </p:nvSpPr>
        <p:spPr>
          <a:xfrm>
            <a:off x="7627080" y="1921136"/>
            <a:ext cx="2986046" cy="823878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7759956" y="2277856"/>
            <a:ext cx="2690081" cy="50206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7434495" y="1933492"/>
            <a:ext cx="3343681" cy="893169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2"/>
          <p:cNvGrpSpPr/>
          <p:nvPr/>
        </p:nvGrpSpPr>
        <p:grpSpPr>
          <a:xfrm>
            <a:off x="8797599" y="2497339"/>
            <a:ext cx="641248" cy="486357"/>
            <a:chOff x="2276500" y="656217"/>
            <a:chExt cx="409116" cy="310295"/>
          </a:xfrm>
        </p:grpSpPr>
        <p:sp>
          <p:nvSpPr>
            <p:cNvPr id="280" name="Google Shape;280;p2"/>
            <p:cNvSpPr/>
            <p:nvPr/>
          </p:nvSpPr>
          <p:spPr>
            <a:xfrm>
              <a:off x="2276500" y="678743"/>
              <a:ext cx="409116" cy="287769"/>
            </a:xfrm>
            <a:custGeom>
              <a:avLst/>
              <a:gdLst/>
              <a:ahLst/>
              <a:cxnLst/>
              <a:rect l="l" t="t" r="r" b="b"/>
              <a:pathLst>
                <a:path w="224789" h="158115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8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276500" y="656217"/>
              <a:ext cx="409116" cy="287767"/>
            </a:xfrm>
            <a:custGeom>
              <a:avLst/>
              <a:gdLst/>
              <a:ahLst/>
              <a:cxnLst/>
              <a:rect l="l" t="t" r="r" b="b"/>
              <a:pathLst>
                <a:path w="224789" h="158114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7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2"/>
            <p:cNvGrpSpPr/>
            <p:nvPr/>
          </p:nvGrpSpPr>
          <p:grpSpPr>
            <a:xfrm>
              <a:off x="2437596" y="708043"/>
              <a:ext cx="86635" cy="166440"/>
              <a:chOff x="6047422" y="3347028"/>
              <a:chExt cx="47625" cy="91496"/>
            </a:xfrm>
          </p:grpSpPr>
          <p:sp>
            <p:nvSpPr>
              <p:cNvPr id="283" name="Google Shape;283;p2"/>
              <p:cNvSpPr/>
              <p:nvPr/>
            </p:nvSpPr>
            <p:spPr>
              <a:xfrm>
                <a:off x="6047422" y="3347028"/>
                <a:ext cx="47625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80" extrusionOk="0">
                    <a:moveTo>
                      <a:pt x="47625" y="23868"/>
                    </a:moveTo>
                    <a:cubicBezTo>
                      <a:pt x="47625" y="37203"/>
                      <a:pt x="37148" y="47681"/>
                      <a:pt x="23813" y="47681"/>
                    </a:cubicBezTo>
                    <a:cubicBezTo>
                      <a:pt x="10477" y="47681"/>
                      <a:pt x="0" y="37203"/>
                      <a:pt x="0" y="23868"/>
                    </a:cubicBezTo>
                    <a:cubicBezTo>
                      <a:pt x="0" y="10533"/>
                      <a:pt x="10477" y="56"/>
                      <a:pt x="23813" y="56"/>
                    </a:cubicBezTo>
                    <a:cubicBezTo>
                      <a:pt x="37148" y="-897"/>
                      <a:pt x="47625" y="10533"/>
                      <a:pt x="47625" y="23868"/>
                    </a:cubicBezTo>
                    <a:close/>
                  </a:path>
                </a:pathLst>
              </a:custGeom>
              <a:solidFill>
                <a:srgbClr val="2B0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049326" y="3370897"/>
                <a:ext cx="45720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67627" extrusionOk="0">
                    <a:moveTo>
                      <a:pt x="21908" y="0"/>
                    </a:moveTo>
                    <a:lnTo>
                      <a:pt x="0" y="67627"/>
                    </a:lnTo>
                    <a:lnTo>
                      <a:pt x="45720" y="67627"/>
                    </a:lnTo>
                    <a:close/>
                  </a:path>
                </a:pathLst>
              </a:custGeom>
              <a:solidFill>
                <a:srgbClr val="2B0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6617111" y="5205253"/>
            <a:ext cx="488424" cy="382990"/>
            <a:chOff x="5545605" y="2504907"/>
            <a:chExt cx="312192" cy="244800"/>
          </a:xfrm>
        </p:grpSpPr>
        <p:sp>
          <p:nvSpPr>
            <p:cNvPr id="286" name="Google Shape;286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"/>
          <p:cNvGrpSpPr/>
          <p:nvPr/>
        </p:nvGrpSpPr>
        <p:grpSpPr>
          <a:xfrm>
            <a:off x="6599543" y="5089802"/>
            <a:ext cx="488424" cy="382990"/>
            <a:chOff x="5545605" y="2504907"/>
            <a:chExt cx="312192" cy="244800"/>
          </a:xfrm>
        </p:grpSpPr>
        <p:sp>
          <p:nvSpPr>
            <p:cNvPr id="293" name="Google Shape;293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"/>
          <p:cNvGrpSpPr/>
          <p:nvPr/>
        </p:nvGrpSpPr>
        <p:grpSpPr>
          <a:xfrm>
            <a:off x="6604563" y="4944232"/>
            <a:ext cx="488424" cy="382990"/>
            <a:chOff x="5545605" y="2504907"/>
            <a:chExt cx="312192" cy="244800"/>
          </a:xfrm>
        </p:grpSpPr>
        <p:sp>
          <p:nvSpPr>
            <p:cNvPr id="300" name="Google Shape;300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2"/>
          <p:cNvGrpSpPr/>
          <p:nvPr/>
        </p:nvGrpSpPr>
        <p:grpSpPr>
          <a:xfrm>
            <a:off x="6609582" y="4828779"/>
            <a:ext cx="488424" cy="382990"/>
            <a:chOff x="5545605" y="2504907"/>
            <a:chExt cx="312192" cy="244800"/>
          </a:xfrm>
        </p:grpSpPr>
        <p:sp>
          <p:nvSpPr>
            <p:cNvPr id="307" name="Google Shape;307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2"/>
          <p:cNvGrpSpPr/>
          <p:nvPr/>
        </p:nvGrpSpPr>
        <p:grpSpPr>
          <a:xfrm>
            <a:off x="6057418" y="5481334"/>
            <a:ext cx="488424" cy="382990"/>
            <a:chOff x="5545605" y="2504907"/>
            <a:chExt cx="312192" cy="244800"/>
          </a:xfrm>
        </p:grpSpPr>
        <p:sp>
          <p:nvSpPr>
            <p:cNvPr id="314" name="Google Shape;314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"/>
          <p:cNvGrpSpPr/>
          <p:nvPr/>
        </p:nvGrpSpPr>
        <p:grpSpPr>
          <a:xfrm>
            <a:off x="6039850" y="5365883"/>
            <a:ext cx="488424" cy="382990"/>
            <a:chOff x="5545605" y="2504907"/>
            <a:chExt cx="312192" cy="244800"/>
          </a:xfrm>
        </p:grpSpPr>
        <p:sp>
          <p:nvSpPr>
            <p:cNvPr id="321" name="Google Shape;321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>
            <a:off x="6044871" y="5220313"/>
            <a:ext cx="488424" cy="382990"/>
            <a:chOff x="5545605" y="2504907"/>
            <a:chExt cx="312192" cy="244800"/>
          </a:xfrm>
        </p:grpSpPr>
        <p:sp>
          <p:nvSpPr>
            <p:cNvPr id="328" name="Google Shape;328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"/>
          <p:cNvGrpSpPr/>
          <p:nvPr/>
        </p:nvGrpSpPr>
        <p:grpSpPr>
          <a:xfrm>
            <a:off x="6049890" y="5104860"/>
            <a:ext cx="488424" cy="382990"/>
            <a:chOff x="5545605" y="2504907"/>
            <a:chExt cx="312192" cy="244800"/>
          </a:xfrm>
        </p:grpSpPr>
        <p:sp>
          <p:nvSpPr>
            <p:cNvPr id="335" name="Google Shape;335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589503" y="5908006"/>
            <a:ext cx="488424" cy="382990"/>
            <a:chOff x="5545605" y="2504907"/>
            <a:chExt cx="312192" cy="244800"/>
          </a:xfrm>
        </p:grpSpPr>
        <p:sp>
          <p:nvSpPr>
            <p:cNvPr id="342" name="Google Shape;342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6571935" y="5792555"/>
            <a:ext cx="488424" cy="382990"/>
            <a:chOff x="5545605" y="2504907"/>
            <a:chExt cx="312192" cy="244800"/>
          </a:xfrm>
        </p:grpSpPr>
        <p:sp>
          <p:nvSpPr>
            <p:cNvPr id="349" name="Google Shape;349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"/>
          <p:cNvGrpSpPr/>
          <p:nvPr/>
        </p:nvGrpSpPr>
        <p:grpSpPr>
          <a:xfrm>
            <a:off x="6576956" y="5646985"/>
            <a:ext cx="488424" cy="382990"/>
            <a:chOff x="5545605" y="2504907"/>
            <a:chExt cx="312192" cy="244800"/>
          </a:xfrm>
        </p:grpSpPr>
        <p:sp>
          <p:nvSpPr>
            <p:cNvPr id="356" name="Google Shape;356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"/>
          <p:cNvSpPr/>
          <p:nvPr/>
        </p:nvSpPr>
        <p:spPr>
          <a:xfrm>
            <a:off x="6630378" y="56306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"/>
          <p:cNvSpPr/>
          <p:nvPr/>
        </p:nvSpPr>
        <p:spPr>
          <a:xfrm>
            <a:off x="6951636" y="4965575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"/>
          <p:cNvSpPr/>
          <p:nvPr/>
        </p:nvSpPr>
        <p:spPr>
          <a:xfrm>
            <a:off x="6045587" y="513624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"/>
          <p:cNvSpPr/>
          <p:nvPr/>
        </p:nvSpPr>
        <p:spPr>
          <a:xfrm>
            <a:off x="6890300" y="609846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" descr="Old Key"/>
          <p:cNvSpPr/>
          <p:nvPr/>
        </p:nvSpPr>
        <p:spPr>
          <a:xfrm>
            <a:off x="7616009" y="54252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sts">
  <p:cSld name="CUSTOM_5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9" name="Google Shape;369;p3"/>
          <p:cNvGrpSpPr/>
          <p:nvPr/>
        </p:nvGrpSpPr>
        <p:grpSpPr>
          <a:xfrm>
            <a:off x="1371450" y="2380042"/>
            <a:ext cx="2485911" cy="2030379"/>
            <a:chOff x="596783" y="1301960"/>
            <a:chExt cx="2485911" cy="2030379"/>
          </a:xfrm>
        </p:grpSpPr>
        <p:sp>
          <p:nvSpPr>
            <p:cNvPr id="370" name="Google Shape;37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6" name="Google Shape;37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77" name="Google Shape;37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78" name="Google Shape;37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2" name="Google Shape;38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83" name="Google Shape;38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6" name="Google Shape;39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99" name="Google Shape;39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1" name="Google Shape;40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02" name="Google Shape;40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04" name="Google Shape;404;p3"/>
          <p:cNvGrpSpPr/>
          <p:nvPr/>
        </p:nvGrpSpPr>
        <p:grpSpPr>
          <a:xfrm>
            <a:off x="4897286" y="2367240"/>
            <a:ext cx="2485911" cy="2030379"/>
            <a:chOff x="596783" y="1301960"/>
            <a:chExt cx="2485911" cy="2030379"/>
          </a:xfrm>
        </p:grpSpPr>
        <p:sp>
          <p:nvSpPr>
            <p:cNvPr id="405" name="Google Shape;40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12" name="Google Shape;41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13" name="Google Shape;41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18" name="Google Shape;41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1" name="Google Shape;43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34" name="Google Shape;43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6" name="Google Shape;43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37" name="Google Shape;43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39" name="Google Shape;439;p3"/>
          <p:cNvGrpSpPr/>
          <p:nvPr/>
        </p:nvGrpSpPr>
        <p:grpSpPr>
          <a:xfrm>
            <a:off x="8429720" y="2252225"/>
            <a:ext cx="2485911" cy="2030379"/>
            <a:chOff x="596783" y="1301960"/>
            <a:chExt cx="2485911" cy="2030379"/>
          </a:xfrm>
        </p:grpSpPr>
        <p:sp>
          <p:nvSpPr>
            <p:cNvPr id="440" name="Google Shape;44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47" name="Google Shape;44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48" name="Google Shape;44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2" name="Google Shape;45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53" name="Google Shape;45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6" name="Google Shape;46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8" name="Google Shape;46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69" name="Google Shape;46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1" name="Google Shape;47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72" name="Google Shape;47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49" name="Google Shape;649;p3">
            <a:hlinkClick r:id="rId2" action="ppaction://hlinksldjump"/>
          </p:cNvPr>
          <p:cNvSpPr/>
          <p:nvPr/>
        </p:nvSpPr>
        <p:spPr>
          <a:xfrm>
            <a:off x="1733488" y="2488777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">
            <a:hlinkClick r:id="rId3" action="ppaction://hlinksldjump"/>
          </p:cNvPr>
          <p:cNvSpPr/>
          <p:nvPr/>
        </p:nvSpPr>
        <p:spPr>
          <a:xfrm>
            <a:off x="5205201" y="2411480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">
            <a:hlinkClick r:id="rId4" action="ppaction://hlinksldjump"/>
          </p:cNvPr>
          <p:cNvSpPr/>
          <p:nvPr/>
        </p:nvSpPr>
        <p:spPr>
          <a:xfrm>
            <a:off x="8165947" y="1713512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1">
  <p:cSld name="CUSTOM_5_8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0" name="Google Shape;660;p4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661" name="Google Shape;66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7" name="Google Shape;66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668" name="Google Shape;66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669" name="Google Shape;66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3" name="Google Shape;67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674" name="Google Shape;67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7" name="Google Shape;68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90" name="Google Shape;69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2" name="Google Shape;69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93" name="Google Shape;69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95" name="Google Shape;695;p4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696" name="Google Shape;69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2" name="Google Shape;70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03" name="Google Shape;70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04" name="Google Shape;70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8" name="Google Shape;70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09" name="Google Shape;70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22" name="Google Shape;72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25" name="Google Shape;72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7" name="Google Shape;72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28" name="Google Shape;72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05" name="Google Shape;905;p4"/>
          <p:cNvGrpSpPr/>
          <p:nvPr/>
        </p:nvGrpSpPr>
        <p:grpSpPr>
          <a:xfrm>
            <a:off x="222220" y="1050698"/>
            <a:ext cx="2485911" cy="2680400"/>
            <a:chOff x="433020" y="348998"/>
            <a:chExt cx="2485911" cy="2680400"/>
          </a:xfrm>
        </p:grpSpPr>
        <p:sp>
          <p:nvSpPr>
            <p:cNvPr id="906" name="Google Shape;906;p4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9" name="Google Shape;909;p4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910" name="Google Shape;910;p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2" name="Google Shape;912;p4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8" name="Google Shape;918;p4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919" name="Google Shape;919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1" name="Google Shape;921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922" name="Google Shape;922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24" name="Google Shape;924;p4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5" name="Google Shape;925;p4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26" name="Google Shape;926;p4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9" name="Google Shape;929;p4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930" name="Google Shape;930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31" name="Google Shape;931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5" name="Google Shape;935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36" name="Google Shape;936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49" name="Google Shape;949;p4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Google Shape;950;p4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951" name="Google Shape;951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52" name="Google Shape;952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57" name="Google Shape;957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70" name="Google Shape;970;p4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2">
  <p:cSld name="CUSTOM_5_7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0" name="Google Shape;980;p5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981" name="Google Shape;98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7" name="Google Shape;98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988" name="Google Shape;98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89" name="Google Shape;98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3" name="Google Shape;99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94" name="Google Shape;99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07" name="Google Shape;100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10" name="Google Shape;101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2" name="Google Shape;101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13" name="Google Shape;101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15" name="Google Shape;1015;p5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1016" name="Google Shape;101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2" name="Google Shape;102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23" name="Google Shape;102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24" name="Google Shape;102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29" name="Google Shape;102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42" name="Google Shape;104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4" name="Google Shape;104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45" name="Google Shape;104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7" name="Google Shape;104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48" name="Google Shape;104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25" name="Google Shape;1225;p5"/>
          <p:cNvGrpSpPr/>
          <p:nvPr/>
        </p:nvGrpSpPr>
        <p:grpSpPr>
          <a:xfrm>
            <a:off x="3303520" y="1050698"/>
            <a:ext cx="2485911" cy="2680400"/>
            <a:chOff x="433020" y="348998"/>
            <a:chExt cx="2485911" cy="2680400"/>
          </a:xfrm>
        </p:grpSpPr>
        <p:sp>
          <p:nvSpPr>
            <p:cNvPr id="1226" name="Google Shape;1226;p5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9" name="Google Shape;1229;p5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230" name="Google Shape;1230;p5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2" name="Google Shape;1232;p5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5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239" name="Google Shape;1239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1" name="Google Shape;1241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242" name="Google Shape;1242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3" name="Google Shape;1243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44" name="Google Shape;1244;p5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5" name="Google Shape;1245;p5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46" name="Google Shape;1246;p5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5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250" name="Google Shape;1250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251" name="Google Shape;1251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5" name="Google Shape;1255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56" name="Google Shape;1256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1257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8" name="Google Shape;1258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9" name="Google Shape;1259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0" name="Google Shape;1260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1" name="Google Shape;1261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69" name="Google Shape;1269;p5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5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271" name="Google Shape;1271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272" name="Google Shape;1272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6" name="Google Shape;1276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77" name="Google Shape;1277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4" name="Google Shape;1284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5" name="Google Shape;1285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6" name="Google Shape;1286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9" name="Google Shape;1289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90" name="Google Shape;1290;p5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5">
            <a:hlinkClick r:id="rId4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">
            <a:hlinkClick r:id="rId5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3">
  <p:cSld name="CUSTOM_5_6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01" name="Google Shape;1301;p6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302" name="Google Shape;130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8" name="Google Shape;130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09" name="Google Shape;130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10" name="Google Shape;131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2" name="Google Shape;131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3" name="Google Shape;131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4" name="Google Shape;131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15" name="Google Shape;131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28" name="Google Shape;132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0" name="Google Shape;133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331" name="Google Shape;133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3" name="Google Shape;133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334" name="Google Shape;133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36" name="Google Shape;1336;p6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337" name="Google Shape;133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3" name="Google Shape;134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44" name="Google Shape;134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45" name="Google Shape;134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9" name="Google Shape;134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50" name="Google Shape;135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63" name="Google Shape;136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5" name="Google Shape;136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366" name="Google Shape;136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8" name="Google Shape;136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369" name="Google Shape;136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46" name="Google Shape;1546;p6"/>
          <p:cNvGrpSpPr/>
          <p:nvPr/>
        </p:nvGrpSpPr>
        <p:grpSpPr>
          <a:xfrm>
            <a:off x="6384870" y="1050698"/>
            <a:ext cx="2485911" cy="2680400"/>
            <a:chOff x="433020" y="348998"/>
            <a:chExt cx="2485911" cy="2680400"/>
          </a:xfrm>
        </p:grpSpPr>
        <p:sp>
          <p:nvSpPr>
            <p:cNvPr id="1547" name="Google Shape;1547;p6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0" name="Google Shape;1550;p6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551" name="Google Shape;1551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3" name="Google Shape;1553;p6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6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560" name="Google Shape;1560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2" name="Google Shape;1562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63" name="Google Shape;1563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65" name="Google Shape;1565;p6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6" name="Google Shape;1566;p6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67" name="Google Shape;1567;p6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0" name="Google Shape;1570;p6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571" name="Google Shape;1571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72" name="Google Shape;1572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6" name="Google Shape;1576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77" name="Google Shape;1577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90" name="Google Shape;1590;p6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6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592" name="Google Shape;1592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93" name="Google Shape;1593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7" name="Google Shape;1597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98" name="Google Shape;1598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11" name="Google Shape;1611;p6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6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6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6">
            <a:hlinkClick r:id="rId5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CUSTOM_10"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6" name="Google Shape;3226;p12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569581" flipH="1">
            <a:off x="7337028" y="62669"/>
            <a:ext cx="3618175" cy="51465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227" name="Google Shape;322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8" name="Google Shape;3228;p12"/>
          <p:cNvGrpSpPr/>
          <p:nvPr/>
        </p:nvGrpSpPr>
        <p:grpSpPr>
          <a:xfrm>
            <a:off x="852764" y="534672"/>
            <a:ext cx="5556756" cy="5991498"/>
            <a:chOff x="4489670" y="750911"/>
            <a:chExt cx="2485911" cy="2680400"/>
          </a:xfrm>
        </p:grpSpPr>
        <p:sp>
          <p:nvSpPr>
            <p:cNvPr id="3229" name="Google Shape;3229;p12"/>
            <p:cNvSpPr/>
            <p:nvPr/>
          </p:nvSpPr>
          <p:spPr>
            <a:xfrm>
              <a:off x="4700212" y="2011541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12"/>
            <p:cNvSpPr/>
            <p:nvPr/>
          </p:nvSpPr>
          <p:spPr>
            <a:xfrm>
              <a:off x="4691712" y="2008966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1" name="Google Shape;3231;p12"/>
            <p:cNvGrpSpPr/>
            <p:nvPr/>
          </p:nvGrpSpPr>
          <p:grpSpPr>
            <a:xfrm>
              <a:off x="4736841" y="1267539"/>
              <a:ext cx="1994448" cy="695456"/>
              <a:chOff x="9219899" y="3149713"/>
              <a:chExt cx="1994448" cy="492288"/>
            </a:xfrm>
          </p:grpSpPr>
          <p:sp>
            <p:nvSpPr>
              <p:cNvPr id="3232" name="Google Shape;3232;p12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12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34" name="Google Shape;3234;p12"/>
            <p:cNvSpPr/>
            <p:nvPr/>
          </p:nvSpPr>
          <p:spPr>
            <a:xfrm>
              <a:off x="5046906" y="1242084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12"/>
            <p:cNvSpPr/>
            <p:nvPr/>
          </p:nvSpPr>
          <p:spPr>
            <a:xfrm>
              <a:off x="4717382" y="1228916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12"/>
            <p:cNvSpPr/>
            <p:nvPr/>
          </p:nvSpPr>
          <p:spPr>
            <a:xfrm>
              <a:off x="4715445" y="1272757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12"/>
            <p:cNvSpPr/>
            <p:nvPr/>
          </p:nvSpPr>
          <p:spPr>
            <a:xfrm>
              <a:off x="4792809" y="750911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12"/>
            <p:cNvSpPr/>
            <p:nvPr/>
          </p:nvSpPr>
          <p:spPr>
            <a:xfrm>
              <a:off x="4877584" y="978497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12"/>
            <p:cNvSpPr/>
            <p:nvPr/>
          </p:nvSpPr>
          <p:spPr>
            <a:xfrm>
              <a:off x="4669940" y="758794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0" name="Google Shape;3240;p12"/>
            <p:cNvGrpSpPr/>
            <p:nvPr/>
          </p:nvGrpSpPr>
          <p:grpSpPr>
            <a:xfrm>
              <a:off x="5539599" y="1118528"/>
              <a:ext cx="409116" cy="310295"/>
              <a:chOff x="2276500" y="656217"/>
              <a:chExt cx="409116" cy="310295"/>
            </a:xfrm>
          </p:grpSpPr>
          <p:sp>
            <p:nvSpPr>
              <p:cNvPr id="3241" name="Google Shape;3241;p12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12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43" name="Google Shape;3243;p12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244" name="Google Shape;3244;p12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5" name="Google Shape;3245;p12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46" name="Google Shape;3246;p12"/>
            <p:cNvSpPr/>
            <p:nvPr/>
          </p:nvSpPr>
          <p:spPr>
            <a:xfrm>
              <a:off x="5017254" y="2006241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12"/>
            <p:cNvSpPr/>
            <p:nvPr/>
          </p:nvSpPr>
          <p:spPr>
            <a:xfrm>
              <a:off x="4914684" y="2165591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8" name="Google Shape;3248;p12"/>
            <p:cNvGrpSpPr/>
            <p:nvPr/>
          </p:nvGrpSpPr>
          <p:grpSpPr>
            <a:xfrm>
              <a:off x="4678227" y="1691611"/>
              <a:ext cx="2108780" cy="798888"/>
              <a:chOff x="4678227" y="1691611"/>
              <a:chExt cx="2108780" cy="798888"/>
            </a:xfrm>
          </p:grpSpPr>
          <p:sp>
            <p:nvSpPr>
              <p:cNvPr id="3249" name="Google Shape;3249;p12"/>
              <p:cNvSpPr/>
              <p:nvPr/>
            </p:nvSpPr>
            <p:spPr>
              <a:xfrm>
                <a:off x="4678227" y="207428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12"/>
              <p:cNvSpPr/>
              <p:nvPr/>
            </p:nvSpPr>
            <p:spPr>
              <a:xfrm>
                <a:off x="4995269" y="2068982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12"/>
              <p:cNvSpPr/>
              <p:nvPr/>
            </p:nvSpPr>
            <p:spPr>
              <a:xfrm>
                <a:off x="5791937" y="1904130"/>
                <a:ext cx="370021" cy="370020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12"/>
              <p:cNvSpPr/>
              <p:nvPr/>
            </p:nvSpPr>
            <p:spPr>
              <a:xfrm>
                <a:off x="5842609" y="1952853"/>
                <a:ext cx="270741" cy="270741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12"/>
              <p:cNvSpPr/>
              <p:nvPr/>
            </p:nvSpPr>
            <p:spPr>
              <a:xfrm>
                <a:off x="5826022" y="1954849"/>
                <a:ext cx="242479" cy="292502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12"/>
              <p:cNvSpPr/>
              <p:nvPr/>
            </p:nvSpPr>
            <p:spPr>
              <a:xfrm>
                <a:off x="5838757" y="1989938"/>
                <a:ext cx="13629" cy="17523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12"/>
              <p:cNvSpPr/>
              <p:nvPr/>
            </p:nvSpPr>
            <p:spPr>
              <a:xfrm>
                <a:off x="6096077" y="2134194"/>
                <a:ext cx="35047" cy="58413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12"/>
              <p:cNvSpPr/>
              <p:nvPr/>
            </p:nvSpPr>
            <p:spPr>
              <a:xfrm>
                <a:off x="4869022" y="1926675"/>
                <a:ext cx="369768" cy="369768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12"/>
              <p:cNvSpPr/>
              <p:nvPr/>
            </p:nvSpPr>
            <p:spPr>
              <a:xfrm>
                <a:off x="4918618" y="1974320"/>
                <a:ext cx="272707" cy="272641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12"/>
              <p:cNvSpPr/>
              <p:nvPr/>
            </p:nvSpPr>
            <p:spPr>
              <a:xfrm>
                <a:off x="5041452" y="1947053"/>
                <a:ext cx="167618" cy="32516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12"/>
              <p:cNvSpPr/>
              <p:nvPr/>
            </p:nvSpPr>
            <p:spPr>
              <a:xfrm>
                <a:off x="5109682" y="2251159"/>
                <a:ext cx="21418" cy="778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12"/>
              <p:cNvSpPr/>
              <p:nvPr/>
            </p:nvSpPr>
            <p:spPr>
              <a:xfrm>
                <a:off x="4943983" y="1958748"/>
                <a:ext cx="6036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12"/>
              <p:cNvSpPr/>
              <p:nvPr/>
            </p:nvSpPr>
            <p:spPr>
              <a:xfrm>
                <a:off x="5169887" y="1849268"/>
                <a:ext cx="370403" cy="370491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12"/>
              <p:cNvSpPr/>
              <p:nvPr/>
            </p:nvSpPr>
            <p:spPr>
              <a:xfrm>
                <a:off x="5218434" y="1897269"/>
                <a:ext cx="272108" cy="272740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12"/>
              <p:cNvSpPr/>
              <p:nvPr/>
            </p:nvSpPr>
            <p:spPr>
              <a:xfrm>
                <a:off x="5197595" y="1879817"/>
                <a:ext cx="309400" cy="213189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12"/>
              <p:cNvSpPr/>
              <p:nvPr/>
            </p:nvSpPr>
            <p:spPr>
              <a:xfrm>
                <a:off x="5464473" y="1919759"/>
                <a:ext cx="15576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12"/>
              <p:cNvSpPr/>
              <p:nvPr/>
            </p:nvSpPr>
            <p:spPr>
              <a:xfrm>
                <a:off x="5226647" y="2124447"/>
                <a:ext cx="48677" cy="48677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12"/>
              <p:cNvSpPr/>
              <p:nvPr/>
            </p:nvSpPr>
            <p:spPr>
              <a:xfrm>
                <a:off x="5073607" y="2088372"/>
                <a:ext cx="369973" cy="369973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12"/>
              <p:cNvSpPr/>
              <p:nvPr/>
            </p:nvSpPr>
            <p:spPr>
              <a:xfrm>
                <a:off x="5122567" y="2137332"/>
                <a:ext cx="272166" cy="272344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12"/>
              <p:cNvSpPr/>
              <p:nvPr/>
            </p:nvSpPr>
            <p:spPr>
              <a:xfrm>
                <a:off x="5105047" y="2118599"/>
                <a:ext cx="199340" cy="315110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12"/>
              <p:cNvSpPr/>
              <p:nvPr/>
            </p:nvSpPr>
            <p:spPr>
              <a:xfrm>
                <a:off x="5154518" y="214004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12"/>
              <p:cNvSpPr/>
              <p:nvPr/>
            </p:nvSpPr>
            <p:spPr>
              <a:xfrm>
                <a:off x="5337762" y="2368123"/>
                <a:ext cx="52571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12"/>
              <p:cNvSpPr/>
              <p:nvPr/>
            </p:nvSpPr>
            <p:spPr>
              <a:xfrm>
                <a:off x="5493717" y="1892473"/>
                <a:ext cx="369943" cy="369943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12"/>
              <p:cNvSpPr/>
              <p:nvPr/>
            </p:nvSpPr>
            <p:spPr>
              <a:xfrm>
                <a:off x="5544546" y="1941353"/>
                <a:ext cx="272297" cy="272297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12"/>
              <p:cNvSpPr/>
              <p:nvPr/>
            </p:nvSpPr>
            <p:spPr>
              <a:xfrm>
                <a:off x="5659412" y="1915861"/>
                <a:ext cx="179522" cy="323220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12"/>
              <p:cNvSpPr/>
              <p:nvPr/>
            </p:nvSpPr>
            <p:spPr>
              <a:xfrm>
                <a:off x="5706197" y="2229715"/>
                <a:ext cx="21418" cy="3894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12"/>
              <p:cNvSpPr/>
              <p:nvPr/>
            </p:nvSpPr>
            <p:spPr>
              <a:xfrm>
                <a:off x="5595082" y="1919323"/>
                <a:ext cx="66201" cy="19909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12"/>
              <p:cNvSpPr/>
              <p:nvPr/>
            </p:nvSpPr>
            <p:spPr>
              <a:xfrm>
                <a:off x="4978095" y="1993190"/>
                <a:ext cx="315437" cy="332303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12"/>
              <p:cNvSpPr/>
              <p:nvPr/>
            </p:nvSpPr>
            <p:spPr>
              <a:xfrm>
                <a:off x="5003437" y="1969797"/>
                <a:ext cx="315437" cy="331606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12"/>
              <p:cNvSpPr/>
              <p:nvPr/>
            </p:nvSpPr>
            <p:spPr>
              <a:xfrm>
                <a:off x="5044840" y="2012069"/>
                <a:ext cx="231118" cy="243965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12"/>
              <p:cNvSpPr/>
              <p:nvPr/>
            </p:nvSpPr>
            <p:spPr>
              <a:xfrm>
                <a:off x="5037554" y="2083511"/>
                <a:ext cx="257837" cy="189028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12"/>
              <p:cNvSpPr/>
              <p:nvPr/>
            </p:nvSpPr>
            <p:spPr>
              <a:xfrm>
                <a:off x="5062897" y="2221918"/>
                <a:ext cx="13629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12"/>
              <p:cNvSpPr/>
              <p:nvPr/>
            </p:nvSpPr>
            <p:spPr>
              <a:xfrm>
                <a:off x="5214950" y="2011383"/>
                <a:ext cx="46730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12"/>
              <p:cNvSpPr/>
              <p:nvPr/>
            </p:nvSpPr>
            <p:spPr>
              <a:xfrm>
                <a:off x="6135488" y="1889108"/>
                <a:ext cx="329520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12"/>
              <p:cNvSpPr/>
              <p:nvPr/>
            </p:nvSpPr>
            <p:spPr>
              <a:xfrm>
                <a:off x="6149135" y="1857918"/>
                <a:ext cx="330287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12"/>
              <p:cNvSpPr/>
              <p:nvPr/>
            </p:nvSpPr>
            <p:spPr>
              <a:xfrm>
                <a:off x="6194014" y="1899387"/>
                <a:ext cx="242456" cy="233464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12"/>
              <p:cNvSpPr/>
              <p:nvPr/>
            </p:nvSpPr>
            <p:spPr>
              <a:xfrm>
                <a:off x="6216941" y="1923660"/>
                <a:ext cx="239939" cy="220071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12"/>
              <p:cNvSpPr/>
              <p:nvPr/>
            </p:nvSpPr>
            <p:spPr>
              <a:xfrm>
                <a:off x="6253980" y="2130296"/>
                <a:ext cx="19471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12"/>
              <p:cNvSpPr/>
              <p:nvPr/>
            </p:nvSpPr>
            <p:spPr>
              <a:xfrm>
                <a:off x="6322209" y="1878824"/>
                <a:ext cx="58413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12"/>
              <p:cNvSpPr/>
              <p:nvPr/>
            </p:nvSpPr>
            <p:spPr>
              <a:xfrm>
                <a:off x="6361195" y="2120548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12"/>
              <p:cNvSpPr/>
              <p:nvPr/>
            </p:nvSpPr>
            <p:spPr>
              <a:xfrm>
                <a:off x="6409930" y="2171233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12"/>
              <p:cNvSpPr/>
              <p:nvPr/>
            </p:nvSpPr>
            <p:spPr>
              <a:xfrm>
                <a:off x="6409930" y="2216069"/>
                <a:ext cx="294096" cy="24076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12"/>
              <p:cNvSpPr/>
              <p:nvPr/>
            </p:nvSpPr>
            <p:spPr>
              <a:xfrm>
                <a:off x="6443071" y="242855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2" name="Google Shape;3292;p12"/>
              <p:cNvSpPr/>
              <p:nvPr/>
            </p:nvSpPr>
            <p:spPr>
              <a:xfrm>
                <a:off x="6595124" y="2153689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3" name="Google Shape;3293;p12"/>
              <p:cNvSpPr/>
              <p:nvPr/>
            </p:nvSpPr>
            <p:spPr>
              <a:xfrm>
                <a:off x="5698964" y="2094632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12"/>
              <p:cNvSpPr/>
              <p:nvPr/>
            </p:nvSpPr>
            <p:spPr>
              <a:xfrm>
                <a:off x="5747699" y="2145315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5" name="Google Shape;3295;p12"/>
              <p:cNvSpPr/>
              <p:nvPr/>
            </p:nvSpPr>
            <p:spPr>
              <a:xfrm>
                <a:off x="5747699" y="2192101"/>
                <a:ext cx="294096" cy="23995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6" name="Google Shape;3296;p12"/>
              <p:cNvSpPr/>
              <p:nvPr/>
            </p:nvSpPr>
            <p:spPr>
              <a:xfrm>
                <a:off x="5782789" y="2402637"/>
                <a:ext cx="17523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12"/>
              <p:cNvSpPr/>
              <p:nvPr/>
            </p:nvSpPr>
            <p:spPr>
              <a:xfrm>
                <a:off x="5932892" y="2127771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12"/>
              <p:cNvSpPr/>
              <p:nvPr/>
            </p:nvSpPr>
            <p:spPr>
              <a:xfrm>
                <a:off x="4720801" y="2080609"/>
                <a:ext cx="367955" cy="367090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12"/>
              <p:cNvSpPr/>
              <p:nvPr/>
            </p:nvSpPr>
            <p:spPr>
              <a:xfrm>
                <a:off x="4770398" y="2128257"/>
                <a:ext cx="270824" cy="270824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12"/>
              <p:cNvSpPr/>
              <p:nvPr/>
            </p:nvSpPr>
            <p:spPr>
              <a:xfrm>
                <a:off x="4743195" y="2251157"/>
                <a:ext cx="325167" cy="167525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12"/>
              <p:cNvSpPr/>
              <p:nvPr/>
            </p:nvSpPr>
            <p:spPr>
              <a:xfrm>
                <a:off x="4756842" y="2319387"/>
                <a:ext cx="9735" cy="19471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2" name="Google Shape;3302;p12"/>
              <p:cNvSpPr/>
              <p:nvPr/>
            </p:nvSpPr>
            <p:spPr>
              <a:xfrm>
                <a:off x="5023909" y="2153688"/>
                <a:ext cx="33100" cy="60360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3" name="Google Shape;3303;p12"/>
              <p:cNvSpPr/>
              <p:nvPr/>
            </p:nvSpPr>
            <p:spPr>
              <a:xfrm>
                <a:off x="5755488" y="1740343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12"/>
              <p:cNvSpPr/>
              <p:nvPr/>
            </p:nvSpPr>
            <p:spPr>
              <a:xfrm>
                <a:off x="5771084" y="1703304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12"/>
              <p:cNvSpPr/>
              <p:nvPr/>
            </p:nvSpPr>
            <p:spPr>
              <a:xfrm>
                <a:off x="5817917" y="1747297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12"/>
              <p:cNvSpPr/>
              <p:nvPr/>
            </p:nvSpPr>
            <p:spPr>
              <a:xfrm>
                <a:off x="5851995" y="1768642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12"/>
              <p:cNvSpPr/>
              <p:nvPr/>
            </p:nvSpPr>
            <p:spPr>
              <a:xfrm>
                <a:off x="5894881" y="2008417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12"/>
              <p:cNvSpPr/>
              <p:nvPr/>
            </p:nvSpPr>
            <p:spPr>
              <a:xfrm>
                <a:off x="5955313" y="1725722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12"/>
              <p:cNvSpPr/>
              <p:nvPr/>
            </p:nvSpPr>
            <p:spPr>
              <a:xfrm>
                <a:off x="6018860" y="213727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12"/>
              <p:cNvSpPr/>
              <p:nvPr/>
            </p:nvSpPr>
            <p:spPr>
              <a:xfrm>
                <a:off x="6005039" y="210023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12"/>
              <p:cNvSpPr/>
              <p:nvPr/>
            </p:nvSpPr>
            <p:spPr>
              <a:xfrm>
                <a:off x="6052226" y="214627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12"/>
              <p:cNvSpPr/>
              <p:nvPr/>
            </p:nvSpPr>
            <p:spPr>
              <a:xfrm>
                <a:off x="6029382" y="2168135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12"/>
              <p:cNvSpPr/>
              <p:nvPr/>
            </p:nvSpPr>
            <p:spPr>
              <a:xfrm>
                <a:off x="6228432" y="240791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12"/>
              <p:cNvSpPr/>
              <p:nvPr/>
            </p:nvSpPr>
            <p:spPr>
              <a:xfrm>
                <a:off x="6123164" y="212326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12"/>
              <p:cNvSpPr/>
              <p:nvPr/>
            </p:nvSpPr>
            <p:spPr>
              <a:xfrm>
                <a:off x="5352936" y="2119508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12"/>
              <p:cNvSpPr/>
              <p:nvPr/>
            </p:nvSpPr>
            <p:spPr>
              <a:xfrm>
                <a:off x="5368532" y="2082470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12"/>
              <p:cNvSpPr/>
              <p:nvPr/>
            </p:nvSpPr>
            <p:spPr>
              <a:xfrm>
                <a:off x="5415365" y="2126462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12"/>
              <p:cNvSpPr/>
              <p:nvPr/>
            </p:nvSpPr>
            <p:spPr>
              <a:xfrm>
                <a:off x="5449443" y="2147807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12"/>
              <p:cNvSpPr/>
              <p:nvPr/>
            </p:nvSpPr>
            <p:spPr>
              <a:xfrm>
                <a:off x="5492329" y="238758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12"/>
              <p:cNvSpPr/>
              <p:nvPr/>
            </p:nvSpPr>
            <p:spPr>
              <a:xfrm>
                <a:off x="5552761" y="2104886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12"/>
              <p:cNvSpPr/>
              <p:nvPr/>
            </p:nvSpPr>
            <p:spPr>
              <a:xfrm>
                <a:off x="5352936" y="1728650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12"/>
              <p:cNvSpPr/>
              <p:nvPr/>
            </p:nvSpPr>
            <p:spPr>
              <a:xfrm>
                <a:off x="5368532" y="1691611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12"/>
              <p:cNvSpPr/>
              <p:nvPr/>
            </p:nvSpPr>
            <p:spPr>
              <a:xfrm>
                <a:off x="5415365" y="1735604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12"/>
              <p:cNvSpPr/>
              <p:nvPr/>
            </p:nvSpPr>
            <p:spPr>
              <a:xfrm>
                <a:off x="5449443" y="1756949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12"/>
              <p:cNvSpPr/>
              <p:nvPr/>
            </p:nvSpPr>
            <p:spPr>
              <a:xfrm>
                <a:off x="5492329" y="1996724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12"/>
              <p:cNvSpPr/>
              <p:nvPr/>
            </p:nvSpPr>
            <p:spPr>
              <a:xfrm>
                <a:off x="5552761" y="1714029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12"/>
              <p:cNvSpPr/>
              <p:nvPr/>
            </p:nvSpPr>
            <p:spPr>
              <a:xfrm>
                <a:off x="6268209" y="199028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12"/>
              <p:cNvSpPr/>
              <p:nvPr/>
            </p:nvSpPr>
            <p:spPr>
              <a:xfrm>
                <a:off x="6254389" y="195324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12"/>
              <p:cNvSpPr/>
              <p:nvPr/>
            </p:nvSpPr>
            <p:spPr>
              <a:xfrm>
                <a:off x="6301576" y="199928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12"/>
              <p:cNvSpPr/>
              <p:nvPr/>
            </p:nvSpPr>
            <p:spPr>
              <a:xfrm>
                <a:off x="6278732" y="2021146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12"/>
              <p:cNvSpPr/>
              <p:nvPr/>
            </p:nvSpPr>
            <p:spPr>
              <a:xfrm>
                <a:off x="6477782" y="226092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12"/>
              <p:cNvSpPr/>
              <p:nvPr/>
            </p:nvSpPr>
            <p:spPr>
              <a:xfrm>
                <a:off x="6372514" y="197627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12"/>
              <p:cNvSpPr/>
              <p:nvPr/>
            </p:nvSpPr>
            <p:spPr>
              <a:xfrm rot="9239257">
                <a:off x="5122063" y="1780484"/>
                <a:ext cx="371102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12"/>
              <p:cNvSpPr/>
              <p:nvPr/>
            </p:nvSpPr>
            <p:spPr>
              <a:xfrm rot="9239257">
                <a:off x="5150578" y="1807730"/>
                <a:ext cx="371278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12"/>
              <p:cNvSpPr/>
              <p:nvPr/>
            </p:nvSpPr>
            <p:spPr>
              <a:xfrm rot="9239257">
                <a:off x="5201070" y="1851258"/>
                <a:ext cx="272997" cy="260593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12"/>
              <p:cNvSpPr/>
              <p:nvPr/>
            </p:nvSpPr>
            <p:spPr>
              <a:xfrm rot="9239257">
                <a:off x="5223013" y="1829800"/>
                <a:ext cx="263874" cy="24983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p12"/>
              <p:cNvSpPr/>
              <p:nvPr/>
            </p:nvSpPr>
            <p:spPr>
              <a:xfrm rot="9239257">
                <a:off x="5221648" y="1876544"/>
                <a:ext cx="21483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12"/>
              <p:cNvSpPr/>
              <p:nvPr/>
            </p:nvSpPr>
            <p:spPr>
              <a:xfrm rot="9239257">
                <a:off x="5395567" y="2082891"/>
                <a:ext cx="66403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12"/>
              <p:cNvSpPr/>
              <p:nvPr/>
            </p:nvSpPr>
            <p:spPr>
              <a:xfrm>
                <a:off x="5311458" y="1734146"/>
                <a:ext cx="167572" cy="167573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12"/>
              <p:cNvSpPr/>
              <p:nvPr/>
            </p:nvSpPr>
            <p:spPr>
              <a:xfrm>
                <a:off x="6116005" y="1827217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12"/>
              <p:cNvSpPr/>
              <p:nvPr/>
            </p:nvSpPr>
            <p:spPr>
              <a:xfrm>
                <a:off x="4775782" y="2031973"/>
                <a:ext cx="126197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12"/>
              <p:cNvSpPr/>
              <p:nvPr/>
            </p:nvSpPr>
            <p:spPr>
              <a:xfrm>
                <a:off x="6432446" y="2067133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3" name="Google Shape;3343;p12"/>
            <p:cNvSpPr/>
            <p:nvPr/>
          </p:nvSpPr>
          <p:spPr>
            <a:xfrm>
              <a:off x="4489670" y="2959787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4821422" y="2321623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4958306" y="2789348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46" name="Google Shape;3346;p12"/>
            <p:cNvGrpSpPr/>
            <p:nvPr/>
          </p:nvGrpSpPr>
          <p:grpSpPr>
            <a:xfrm>
              <a:off x="4760666" y="2337853"/>
              <a:ext cx="1997795" cy="817949"/>
              <a:chOff x="5534024" y="3386071"/>
              <a:chExt cx="1098233" cy="449645"/>
            </a:xfrm>
          </p:grpSpPr>
          <p:grpSp>
            <p:nvGrpSpPr>
              <p:cNvPr id="3347" name="Google Shape;3347;p12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348" name="Google Shape;3348;p12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9" name="Google Shape;3349;p12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0" name="Google Shape;3350;p12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1" name="Google Shape;3351;p12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52" name="Google Shape;3352;p12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353" name="Google Shape;3353;p12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4" name="Google Shape;3354;p12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5" name="Google Shape;3355;p12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6" name="Google Shape;3356;p12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7" name="Google Shape;3357;p12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8" name="Google Shape;3358;p12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9" name="Google Shape;3359;p12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0" name="Google Shape;3360;p12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1" name="Google Shape;3361;p12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2" name="Google Shape;3362;p12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3" name="Google Shape;3363;p12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4" name="Google Shape;3364;p12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5" name="Google Shape;3365;p12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66" name="Google Shape;3366;p12"/>
            <p:cNvSpPr/>
            <p:nvPr/>
          </p:nvSpPr>
          <p:spPr>
            <a:xfrm>
              <a:off x="4681073" y="2296155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7" name="Google Shape;3367;p12"/>
            <p:cNvGrpSpPr/>
            <p:nvPr/>
          </p:nvGrpSpPr>
          <p:grpSpPr>
            <a:xfrm>
              <a:off x="4766721" y="2343909"/>
              <a:ext cx="1997795" cy="817949"/>
              <a:chOff x="5534024" y="3386071"/>
              <a:chExt cx="1098233" cy="449645"/>
            </a:xfrm>
          </p:grpSpPr>
          <p:grpSp>
            <p:nvGrpSpPr>
              <p:cNvPr id="3368" name="Google Shape;3368;p12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369" name="Google Shape;3369;p12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0" name="Google Shape;3370;p12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1" name="Google Shape;3371;p12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2" name="Google Shape;3372;p12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73" name="Google Shape;3373;p12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374" name="Google Shape;3374;p12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5" name="Google Shape;3375;p12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6" name="Google Shape;3376;p12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7" name="Google Shape;3377;p12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8" name="Google Shape;3378;p12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9" name="Google Shape;3379;p12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0" name="Google Shape;3380;p12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1" name="Google Shape;3381;p12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2" name="Google Shape;3382;p12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3" name="Google Shape;3383;p12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4" name="Google Shape;3384;p12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5" name="Google Shape;3385;p12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6" name="Google Shape;3386;p12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387" name="Google Shape;3387;p12"/>
          <p:cNvGrpSpPr/>
          <p:nvPr/>
        </p:nvGrpSpPr>
        <p:grpSpPr>
          <a:xfrm>
            <a:off x="6148164" y="5200034"/>
            <a:ext cx="794628" cy="692159"/>
            <a:chOff x="6980505" y="2818400"/>
            <a:chExt cx="411320" cy="358279"/>
          </a:xfrm>
        </p:grpSpPr>
        <p:sp>
          <p:nvSpPr>
            <p:cNvPr id="3388" name="Google Shape;3388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5" name="Google Shape;3395;p12"/>
          <p:cNvGrpSpPr/>
          <p:nvPr/>
        </p:nvGrpSpPr>
        <p:grpSpPr>
          <a:xfrm>
            <a:off x="6130594" y="4979168"/>
            <a:ext cx="794628" cy="692159"/>
            <a:chOff x="6980505" y="2818400"/>
            <a:chExt cx="411320" cy="358279"/>
          </a:xfrm>
        </p:grpSpPr>
        <p:sp>
          <p:nvSpPr>
            <p:cNvPr id="3396" name="Google Shape;3396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3" name="Google Shape;3403;p12"/>
          <p:cNvGrpSpPr/>
          <p:nvPr/>
        </p:nvGrpSpPr>
        <p:grpSpPr>
          <a:xfrm>
            <a:off x="7124489" y="5476115"/>
            <a:ext cx="794628" cy="692159"/>
            <a:chOff x="6980505" y="2818400"/>
            <a:chExt cx="411320" cy="358279"/>
          </a:xfrm>
        </p:grpSpPr>
        <p:sp>
          <p:nvSpPr>
            <p:cNvPr id="3404" name="Google Shape;3404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1" name="Google Shape;3411;p12"/>
          <p:cNvGrpSpPr/>
          <p:nvPr/>
        </p:nvGrpSpPr>
        <p:grpSpPr>
          <a:xfrm>
            <a:off x="7106919" y="5255249"/>
            <a:ext cx="794628" cy="692159"/>
            <a:chOff x="6980505" y="2818400"/>
            <a:chExt cx="411320" cy="358279"/>
          </a:xfrm>
        </p:grpSpPr>
        <p:sp>
          <p:nvSpPr>
            <p:cNvPr id="3412" name="Google Shape;3412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9" name="Google Shape;3419;p12"/>
          <p:cNvSpPr/>
          <p:nvPr/>
        </p:nvSpPr>
        <p:spPr>
          <a:xfrm>
            <a:off x="7271922" y="5251299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0" name="Google Shape;3420;p12"/>
          <p:cNvSpPr/>
          <p:nvPr/>
        </p:nvSpPr>
        <p:spPr>
          <a:xfrm>
            <a:off x="6644463" y="563279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1" name="Google Shape;3421;p12"/>
          <p:cNvGrpSpPr/>
          <p:nvPr/>
        </p:nvGrpSpPr>
        <p:grpSpPr>
          <a:xfrm flipH="1">
            <a:off x="8151864" y="4076916"/>
            <a:ext cx="1087362" cy="1462197"/>
            <a:chOff x="3808245" y="4904805"/>
            <a:chExt cx="695022" cy="934610"/>
          </a:xfrm>
        </p:grpSpPr>
        <p:grpSp>
          <p:nvGrpSpPr>
            <p:cNvPr id="3422" name="Google Shape;3422;p1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3423" name="Google Shape;342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9" name="Google Shape;3429;p1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3430" name="Google Shape;3430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6" name="Google Shape;3436;p1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3437" name="Google Shape;3437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8" name="Google Shape;3438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9" name="Google Shape;3439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3" name="Google Shape;3443;p1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3444" name="Google Shape;3444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0" name="Google Shape;3450;p1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3451" name="Google Shape;345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7" name="Google Shape;3457;p1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3458" name="Google Shape;3458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4" name="Google Shape;3464;p1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3465" name="Google Shape;3465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1" name="Google Shape;3471;p1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3472" name="Google Shape;3472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8" name="Google Shape;3478;p1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3479" name="Google Shape;3479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5" name="Google Shape;3485;p1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3486" name="Google Shape;3486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2" name="Google Shape;3492;p1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3493" name="Google Shape;349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1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12"/>
          <p:cNvGrpSpPr/>
          <p:nvPr/>
        </p:nvGrpSpPr>
        <p:grpSpPr>
          <a:xfrm>
            <a:off x="7277886" y="3952653"/>
            <a:ext cx="488424" cy="382990"/>
            <a:chOff x="5545605" y="2504907"/>
            <a:chExt cx="312192" cy="244800"/>
          </a:xfrm>
        </p:grpSpPr>
        <p:sp>
          <p:nvSpPr>
            <p:cNvPr id="3504" name="Google Shape;350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0" name="Google Shape;3510;p12"/>
          <p:cNvGrpSpPr/>
          <p:nvPr/>
        </p:nvGrpSpPr>
        <p:grpSpPr>
          <a:xfrm>
            <a:off x="7260318" y="3837202"/>
            <a:ext cx="488424" cy="382990"/>
            <a:chOff x="5545605" y="2504907"/>
            <a:chExt cx="312192" cy="244800"/>
          </a:xfrm>
        </p:grpSpPr>
        <p:sp>
          <p:nvSpPr>
            <p:cNvPr id="3511" name="Google Shape;3511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7" name="Google Shape;3517;p12"/>
          <p:cNvGrpSpPr/>
          <p:nvPr/>
        </p:nvGrpSpPr>
        <p:grpSpPr>
          <a:xfrm>
            <a:off x="7265338" y="3691632"/>
            <a:ext cx="488424" cy="382990"/>
            <a:chOff x="5545605" y="2504907"/>
            <a:chExt cx="312192" cy="244800"/>
          </a:xfrm>
        </p:grpSpPr>
        <p:sp>
          <p:nvSpPr>
            <p:cNvPr id="3518" name="Google Shape;3518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4" name="Google Shape;3524;p12"/>
          <p:cNvGrpSpPr/>
          <p:nvPr/>
        </p:nvGrpSpPr>
        <p:grpSpPr>
          <a:xfrm>
            <a:off x="7270357" y="3576179"/>
            <a:ext cx="488424" cy="382990"/>
            <a:chOff x="5545605" y="2504907"/>
            <a:chExt cx="312192" cy="244800"/>
          </a:xfrm>
        </p:grpSpPr>
        <p:sp>
          <p:nvSpPr>
            <p:cNvPr id="3525" name="Google Shape;3525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1" name="Google Shape;3531;p12"/>
          <p:cNvGrpSpPr/>
          <p:nvPr/>
        </p:nvGrpSpPr>
        <p:grpSpPr>
          <a:xfrm>
            <a:off x="6718193" y="4228734"/>
            <a:ext cx="488424" cy="382990"/>
            <a:chOff x="5545605" y="2504907"/>
            <a:chExt cx="312192" cy="244800"/>
          </a:xfrm>
        </p:grpSpPr>
        <p:sp>
          <p:nvSpPr>
            <p:cNvPr id="3532" name="Google Shape;3532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8" name="Google Shape;3538;p12"/>
          <p:cNvGrpSpPr/>
          <p:nvPr/>
        </p:nvGrpSpPr>
        <p:grpSpPr>
          <a:xfrm>
            <a:off x="6700625" y="4113283"/>
            <a:ext cx="488424" cy="382990"/>
            <a:chOff x="5545605" y="2504907"/>
            <a:chExt cx="312192" cy="244800"/>
          </a:xfrm>
        </p:grpSpPr>
        <p:sp>
          <p:nvSpPr>
            <p:cNvPr id="3539" name="Google Shape;3539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5" name="Google Shape;3545;p12"/>
          <p:cNvGrpSpPr/>
          <p:nvPr/>
        </p:nvGrpSpPr>
        <p:grpSpPr>
          <a:xfrm>
            <a:off x="6705646" y="3967713"/>
            <a:ext cx="488424" cy="382990"/>
            <a:chOff x="5545605" y="2504907"/>
            <a:chExt cx="312192" cy="244800"/>
          </a:xfrm>
        </p:grpSpPr>
        <p:sp>
          <p:nvSpPr>
            <p:cNvPr id="3546" name="Google Shape;3546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2" name="Google Shape;3552;p12"/>
          <p:cNvGrpSpPr/>
          <p:nvPr/>
        </p:nvGrpSpPr>
        <p:grpSpPr>
          <a:xfrm>
            <a:off x="6710665" y="3852260"/>
            <a:ext cx="488424" cy="382990"/>
            <a:chOff x="5545605" y="2504907"/>
            <a:chExt cx="312192" cy="244800"/>
          </a:xfrm>
        </p:grpSpPr>
        <p:sp>
          <p:nvSpPr>
            <p:cNvPr id="3553" name="Google Shape;3553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9" name="Google Shape;3559;p12"/>
          <p:cNvGrpSpPr/>
          <p:nvPr/>
        </p:nvGrpSpPr>
        <p:grpSpPr>
          <a:xfrm>
            <a:off x="7250278" y="4655406"/>
            <a:ext cx="488424" cy="382990"/>
            <a:chOff x="5545605" y="2504907"/>
            <a:chExt cx="312192" cy="244800"/>
          </a:xfrm>
        </p:grpSpPr>
        <p:sp>
          <p:nvSpPr>
            <p:cNvPr id="3560" name="Google Shape;3560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6" name="Google Shape;3566;p12"/>
          <p:cNvGrpSpPr/>
          <p:nvPr/>
        </p:nvGrpSpPr>
        <p:grpSpPr>
          <a:xfrm>
            <a:off x="7232710" y="4539955"/>
            <a:ext cx="488424" cy="382990"/>
            <a:chOff x="5545605" y="2504907"/>
            <a:chExt cx="312192" cy="244800"/>
          </a:xfrm>
        </p:grpSpPr>
        <p:sp>
          <p:nvSpPr>
            <p:cNvPr id="3567" name="Google Shape;3567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12"/>
          <p:cNvGrpSpPr/>
          <p:nvPr/>
        </p:nvGrpSpPr>
        <p:grpSpPr>
          <a:xfrm>
            <a:off x="7237731" y="4394385"/>
            <a:ext cx="488424" cy="382990"/>
            <a:chOff x="5545605" y="2504907"/>
            <a:chExt cx="312192" cy="244800"/>
          </a:xfrm>
        </p:grpSpPr>
        <p:sp>
          <p:nvSpPr>
            <p:cNvPr id="3574" name="Google Shape;357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0" name="Google Shape;3580;p12"/>
          <p:cNvSpPr/>
          <p:nvPr/>
        </p:nvSpPr>
        <p:spPr>
          <a:xfrm>
            <a:off x="7291153" y="43780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1" name="Google Shape;3581;p12"/>
          <p:cNvSpPr/>
          <p:nvPr/>
        </p:nvSpPr>
        <p:spPr>
          <a:xfrm>
            <a:off x="7612411" y="3712975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2" name="Google Shape;3582;p12"/>
          <p:cNvSpPr/>
          <p:nvPr/>
        </p:nvSpPr>
        <p:spPr>
          <a:xfrm>
            <a:off x="6736062" y="395584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3" name="Google Shape;3583;p12"/>
          <p:cNvSpPr/>
          <p:nvPr/>
        </p:nvSpPr>
        <p:spPr>
          <a:xfrm>
            <a:off x="7551075" y="484586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4" name="Google Shape;3584;p12" descr="Old Key"/>
          <p:cNvSpPr/>
          <p:nvPr/>
        </p:nvSpPr>
        <p:spPr>
          <a:xfrm>
            <a:off x="494084" y="5210297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5" name="Google Shape;3585;p12"/>
          <p:cNvGrpSpPr/>
          <p:nvPr/>
        </p:nvGrpSpPr>
        <p:grpSpPr>
          <a:xfrm>
            <a:off x="6116639" y="4756096"/>
            <a:ext cx="794628" cy="692159"/>
            <a:chOff x="6980505" y="2818400"/>
            <a:chExt cx="411320" cy="358279"/>
          </a:xfrm>
        </p:grpSpPr>
        <p:sp>
          <p:nvSpPr>
            <p:cNvPr id="3586" name="Google Shape;3586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3" name="Google Shape;3593;p12"/>
          <p:cNvGrpSpPr/>
          <p:nvPr/>
        </p:nvGrpSpPr>
        <p:grpSpPr>
          <a:xfrm>
            <a:off x="6099069" y="4535230"/>
            <a:ext cx="794628" cy="692159"/>
            <a:chOff x="6980505" y="2818400"/>
            <a:chExt cx="411320" cy="358279"/>
          </a:xfrm>
        </p:grpSpPr>
        <p:sp>
          <p:nvSpPr>
            <p:cNvPr id="3594" name="Google Shape;3594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1" name="Google Shape;3601;p12"/>
          <p:cNvGrpSpPr/>
          <p:nvPr/>
        </p:nvGrpSpPr>
        <p:grpSpPr>
          <a:xfrm>
            <a:off x="8550114" y="5738590"/>
            <a:ext cx="794628" cy="692159"/>
            <a:chOff x="6980505" y="2818400"/>
            <a:chExt cx="411320" cy="358279"/>
          </a:xfrm>
        </p:grpSpPr>
        <p:sp>
          <p:nvSpPr>
            <p:cNvPr id="3602" name="Google Shape;3602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9" name="Google Shape;3609;p12"/>
          <p:cNvGrpSpPr/>
          <p:nvPr/>
        </p:nvGrpSpPr>
        <p:grpSpPr>
          <a:xfrm>
            <a:off x="8532544" y="5517724"/>
            <a:ext cx="794628" cy="692159"/>
            <a:chOff x="6980505" y="2818400"/>
            <a:chExt cx="411320" cy="358279"/>
          </a:xfrm>
        </p:grpSpPr>
        <p:sp>
          <p:nvSpPr>
            <p:cNvPr id="3610" name="Google Shape;3610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7" name="Google Shape;3617;p12"/>
          <p:cNvSpPr/>
          <p:nvPr/>
        </p:nvSpPr>
        <p:spPr>
          <a:xfrm>
            <a:off x="8697547" y="551377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12"/>
          <p:cNvSpPr/>
          <p:nvPr/>
        </p:nvSpPr>
        <p:spPr>
          <a:xfrm>
            <a:off x="6116638" y="4983507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9" name="Google Shape;3619;p12"/>
          <p:cNvGrpSpPr/>
          <p:nvPr/>
        </p:nvGrpSpPr>
        <p:grpSpPr>
          <a:xfrm flipH="1">
            <a:off x="9624364" y="4815004"/>
            <a:ext cx="1087362" cy="1462197"/>
            <a:chOff x="3808245" y="4904805"/>
            <a:chExt cx="695022" cy="934610"/>
          </a:xfrm>
        </p:grpSpPr>
        <p:grpSp>
          <p:nvGrpSpPr>
            <p:cNvPr id="3620" name="Google Shape;3620;p1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3621" name="Google Shape;362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7" name="Google Shape;3627;p1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3628" name="Google Shape;3628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4" name="Google Shape;3634;p1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3635" name="Google Shape;3635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1" name="Google Shape;3641;p1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3642" name="Google Shape;3642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8" name="Google Shape;3648;p1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3649" name="Google Shape;3649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5" name="Google Shape;3655;p1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3656" name="Google Shape;3656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2" name="Google Shape;3662;p1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3663" name="Google Shape;366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4" name="Google Shape;366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5" name="Google Shape;366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9" name="Google Shape;3669;p1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3670" name="Google Shape;3670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6" name="Google Shape;3676;p1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3677" name="Google Shape;3677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3" name="Google Shape;3683;p1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3684" name="Google Shape;3684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0" name="Google Shape;3690;p1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3691" name="Google Shape;369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7" name="Google Shape;3697;p1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1" name="Google Shape;3701;p12"/>
          <p:cNvGrpSpPr/>
          <p:nvPr/>
        </p:nvGrpSpPr>
        <p:grpSpPr>
          <a:xfrm>
            <a:off x="8118843" y="3978239"/>
            <a:ext cx="488424" cy="382990"/>
            <a:chOff x="5545605" y="2504907"/>
            <a:chExt cx="312192" cy="244800"/>
          </a:xfrm>
        </p:grpSpPr>
        <p:sp>
          <p:nvSpPr>
            <p:cNvPr id="3702" name="Google Shape;3702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8" name="Google Shape;3708;p12"/>
          <p:cNvGrpSpPr/>
          <p:nvPr/>
        </p:nvGrpSpPr>
        <p:grpSpPr>
          <a:xfrm>
            <a:off x="8123863" y="3832669"/>
            <a:ext cx="488424" cy="382990"/>
            <a:chOff x="5545605" y="2504907"/>
            <a:chExt cx="312192" cy="244800"/>
          </a:xfrm>
        </p:grpSpPr>
        <p:sp>
          <p:nvSpPr>
            <p:cNvPr id="3709" name="Google Shape;3709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5" name="Google Shape;3715;p12"/>
          <p:cNvGrpSpPr/>
          <p:nvPr/>
        </p:nvGrpSpPr>
        <p:grpSpPr>
          <a:xfrm>
            <a:off x="8128882" y="3717216"/>
            <a:ext cx="488424" cy="382990"/>
            <a:chOff x="5545605" y="2504907"/>
            <a:chExt cx="312192" cy="244800"/>
          </a:xfrm>
        </p:grpSpPr>
        <p:sp>
          <p:nvSpPr>
            <p:cNvPr id="3716" name="Google Shape;3716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2" name="Google Shape;3722;p12"/>
          <p:cNvGrpSpPr/>
          <p:nvPr/>
        </p:nvGrpSpPr>
        <p:grpSpPr>
          <a:xfrm>
            <a:off x="7241481" y="3425746"/>
            <a:ext cx="488424" cy="382990"/>
            <a:chOff x="5545605" y="2504907"/>
            <a:chExt cx="312192" cy="244800"/>
          </a:xfrm>
        </p:grpSpPr>
        <p:sp>
          <p:nvSpPr>
            <p:cNvPr id="3723" name="Google Shape;3723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9" name="Google Shape;3729;p12"/>
          <p:cNvGrpSpPr/>
          <p:nvPr/>
        </p:nvGrpSpPr>
        <p:grpSpPr>
          <a:xfrm>
            <a:off x="7223913" y="3310295"/>
            <a:ext cx="488424" cy="382990"/>
            <a:chOff x="5545605" y="2504907"/>
            <a:chExt cx="312192" cy="244800"/>
          </a:xfrm>
        </p:grpSpPr>
        <p:sp>
          <p:nvSpPr>
            <p:cNvPr id="3730" name="Google Shape;3730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6" name="Google Shape;3736;p12"/>
          <p:cNvGrpSpPr/>
          <p:nvPr/>
        </p:nvGrpSpPr>
        <p:grpSpPr>
          <a:xfrm>
            <a:off x="7228934" y="3164725"/>
            <a:ext cx="488424" cy="382990"/>
            <a:chOff x="5545605" y="2504907"/>
            <a:chExt cx="312192" cy="244800"/>
          </a:xfrm>
        </p:grpSpPr>
        <p:sp>
          <p:nvSpPr>
            <p:cNvPr id="3737" name="Google Shape;3737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3" name="Google Shape;3743;p12"/>
          <p:cNvGrpSpPr/>
          <p:nvPr/>
        </p:nvGrpSpPr>
        <p:grpSpPr>
          <a:xfrm>
            <a:off x="7233953" y="3049272"/>
            <a:ext cx="488424" cy="382990"/>
            <a:chOff x="5545605" y="2504907"/>
            <a:chExt cx="312192" cy="244800"/>
          </a:xfrm>
        </p:grpSpPr>
        <p:sp>
          <p:nvSpPr>
            <p:cNvPr id="3744" name="Google Shape;374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0" name="Google Shape;3750;p12"/>
          <p:cNvGrpSpPr/>
          <p:nvPr/>
        </p:nvGrpSpPr>
        <p:grpSpPr>
          <a:xfrm>
            <a:off x="8131453" y="3564406"/>
            <a:ext cx="488424" cy="382990"/>
            <a:chOff x="5545605" y="2504907"/>
            <a:chExt cx="312192" cy="244800"/>
          </a:xfrm>
        </p:grpSpPr>
        <p:sp>
          <p:nvSpPr>
            <p:cNvPr id="3751" name="Google Shape;3751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7" name="Google Shape;3757;p12"/>
          <p:cNvGrpSpPr/>
          <p:nvPr/>
        </p:nvGrpSpPr>
        <p:grpSpPr>
          <a:xfrm>
            <a:off x="8113885" y="3448955"/>
            <a:ext cx="488424" cy="382990"/>
            <a:chOff x="5545605" y="2504907"/>
            <a:chExt cx="312192" cy="244800"/>
          </a:xfrm>
        </p:grpSpPr>
        <p:sp>
          <p:nvSpPr>
            <p:cNvPr id="3758" name="Google Shape;3758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4" name="Google Shape;3764;p12"/>
          <p:cNvGrpSpPr/>
          <p:nvPr/>
        </p:nvGrpSpPr>
        <p:grpSpPr>
          <a:xfrm>
            <a:off x="8118906" y="3303385"/>
            <a:ext cx="488424" cy="382990"/>
            <a:chOff x="5545605" y="2504907"/>
            <a:chExt cx="312192" cy="244800"/>
          </a:xfrm>
        </p:grpSpPr>
        <p:sp>
          <p:nvSpPr>
            <p:cNvPr id="3765" name="Google Shape;3765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1" name="Google Shape;3771;p12"/>
          <p:cNvSpPr/>
          <p:nvPr/>
        </p:nvSpPr>
        <p:spPr>
          <a:xfrm>
            <a:off x="8172328" y="32870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2" name="Google Shape;3772;p12"/>
          <p:cNvSpPr/>
          <p:nvPr/>
        </p:nvSpPr>
        <p:spPr>
          <a:xfrm>
            <a:off x="8470936" y="3854013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p12"/>
          <p:cNvSpPr/>
          <p:nvPr/>
        </p:nvSpPr>
        <p:spPr>
          <a:xfrm>
            <a:off x="7259350" y="3152857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p12"/>
          <p:cNvSpPr/>
          <p:nvPr/>
        </p:nvSpPr>
        <p:spPr>
          <a:xfrm>
            <a:off x="8158450" y="385401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st Title and Text">
  <p:cSld name="CUSTOM_1">
    <p:spTree>
      <p:nvGrpSpPr>
        <p:cNvPr id="1" name="Shape 3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Google Shape;3776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7" name="Google Shape;3777;p13"/>
          <p:cNvSpPr/>
          <p:nvPr/>
        </p:nvSpPr>
        <p:spPr>
          <a:xfrm>
            <a:off x="2164761" y="4673737"/>
            <a:ext cx="7619364" cy="1831415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8" name="Google Shape;3778;p13"/>
          <p:cNvSpPr/>
          <p:nvPr/>
        </p:nvSpPr>
        <p:spPr>
          <a:xfrm>
            <a:off x="1153930" y="3947684"/>
            <a:ext cx="9938893" cy="1456514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9" name="Google Shape;3779;p13"/>
          <p:cNvSpPr/>
          <p:nvPr/>
        </p:nvSpPr>
        <p:spPr>
          <a:xfrm>
            <a:off x="1113869" y="3935548"/>
            <a:ext cx="9938893" cy="1456514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0" name="Google Shape;3780;p13"/>
          <p:cNvGrpSpPr/>
          <p:nvPr/>
        </p:nvGrpSpPr>
        <p:grpSpPr>
          <a:xfrm>
            <a:off x="1326569" y="441128"/>
            <a:ext cx="9400035" cy="3277752"/>
            <a:chOff x="9219899" y="3149713"/>
            <a:chExt cx="1994448" cy="492288"/>
          </a:xfrm>
        </p:grpSpPr>
        <p:sp>
          <p:nvSpPr>
            <p:cNvPr id="3781" name="Google Shape;3781;p13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13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3" name="Google Shape;3783;p13"/>
          <p:cNvSpPr/>
          <p:nvPr/>
        </p:nvSpPr>
        <p:spPr>
          <a:xfrm>
            <a:off x="2787936" y="321156"/>
            <a:ext cx="6547695" cy="3385095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4" name="Google Shape;3784;p13"/>
          <p:cNvSpPr/>
          <p:nvPr/>
        </p:nvSpPr>
        <p:spPr>
          <a:xfrm>
            <a:off x="1234855" y="259091"/>
            <a:ext cx="9616864" cy="3859855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5" name="Google Shape;3785;p13"/>
          <p:cNvSpPr/>
          <p:nvPr/>
        </p:nvSpPr>
        <p:spPr>
          <a:xfrm>
            <a:off x="1287000" y="465725"/>
            <a:ext cx="9472808" cy="3598123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6" name="Google Shape;3786;p13"/>
          <p:cNvSpPr/>
          <p:nvPr/>
        </p:nvSpPr>
        <p:spPr>
          <a:xfrm>
            <a:off x="1590352" y="-1993795"/>
            <a:ext cx="8978904" cy="2477363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7" name="Google Shape;3787;p13"/>
          <p:cNvSpPr/>
          <p:nvPr/>
        </p:nvSpPr>
        <p:spPr>
          <a:xfrm>
            <a:off x="1989905" y="-921155"/>
            <a:ext cx="8088952" cy="150969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8" name="Google Shape;3788;p13"/>
          <p:cNvSpPr/>
          <p:nvPr/>
        </p:nvSpPr>
        <p:spPr>
          <a:xfrm>
            <a:off x="2648182" y="3922701"/>
            <a:ext cx="7054575" cy="1052405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9" name="Google Shape;3789;p13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134211" y="-1104625"/>
            <a:ext cx="5923576" cy="87751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790" name="Google Shape;3790;p13"/>
          <p:cNvSpPr/>
          <p:nvPr/>
        </p:nvSpPr>
        <p:spPr>
          <a:xfrm>
            <a:off x="1725206" y="5409132"/>
            <a:ext cx="8513551" cy="3586799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p13"/>
          <p:cNvSpPr/>
          <p:nvPr/>
        </p:nvSpPr>
        <p:spPr>
          <a:xfrm>
            <a:off x="2370355" y="7613563"/>
            <a:ext cx="7549445" cy="147059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2" name="Google Shape;3792;p13"/>
          <p:cNvGrpSpPr/>
          <p:nvPr/>
        </p:nvGrpSpPr>
        <p:grpSpPr>
          <a:xfrm>
            <a:off x="1438858" y="5485622"/>
            <a:ext cx="9415807" cy="3855077"/>
            <a:chOff x="5534024" y="3386071"/>
            <a:chExt cx="1098233" cy="449645"/>
          </a:xfrm>
        </p:grpSpPr>
        <p:grpSp>
          <p:nvGrpSpPr>
            <p:cNvPr id="3793" name="Google Shape;3793;p13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3794" name="Google Shape;3794;p13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13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13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13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8" name="Google Shape;3798;p13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3799" name="Google Shape;3799;p13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13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13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13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13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13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13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13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13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13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13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13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13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12" name="Google Shape;3812;p13"/>
          <p:cNvSpPr/>
          <p:nvPr/>
        </p:nvSpPr>
        <p:spPr>
          <a:xfrm>
            <a:off x="1063726" y="5289099"/>
            <a:ext cx="10114567" cy="4305030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3" name="Google Shape;3813;p13"/>
          <p:cNvGrpSpPr/>
          <p:nvPr/>
        </p:nvGrpSpPr>
        <p:grpSpPr>
          <a:xfrm>
            <a:off x="1467396" y="5514164"/>
            <a:ext cx="9415807" cy="3855077"/>
            <a:chOff x="5534024" y="3386071"/>
            <a:chExt cx="1098233" cy="449645"/>
          </a:xfrm>
        </p:grpSpPr>
        <p:grpSp>
          <p:nvGrpSpPr>
            <p:cNvPr id="3814" name="Google Shape;3814;p13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3815" name="Google Shape;3815;p13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6" name="Google Shape;3816;p13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7" name="Google Shape;3817;p13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8" name="Google Shape;3818;p13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9" name="Google Shape;3819;p13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3820" name="Google Shape;3820;p13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1" name="Google Shape;3821;p13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2" name="Google Shape;3822;p13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3" name="Google Shape;3823;p13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4" name="Google Shape;3824;p13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5" name="Google Shape;3825;p13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13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13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13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13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13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13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13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33" name="Google Shape;3833;p13"/>
          <p:cNvSpPr/>
          <p:nvPr/>
        </p:nvSpPr>
        <p:spPr>
          <a:xfrm>
            <a:off x="5110047" y="-155012"/>
            <a:ext cx="1928205" cy="1356285"/>
          </a:xfrm>
          <a:custGeom>
            <a:avLst/>
            <a:gdLst/>
            <a:ahLst/>
            <a:cxnLst/>
            <a:rect l="l" t="t" r="r" b="b"/>
            <a:pathLst>
              <a:path w="224789" h="158115" extrusionOk="0">
                <a:moveTo>
                  <a:pt x="185738" y="0"/>
                </a:moveTo>
                <a:lnTo>
                  <a:pt x="39053" y="0"/>
                </a:lnTo>
                <a:cubicBezTo>
                  <a:pt x="18098" y="0"/>
                  <a:pt x="0" y="17145"/>
                  <a:pt x="0" y="39052"/>
                </a:cubicBezTo>
                <a:lnTo>
                  <a:pt x="0" y="119063"/>
                </a:lnTo>
                <a:cubicBezTo>
                  <a:pt x="0" y="140018"/>
                  <a:pt x="17145" y="158115"/>
                  <a:pt x="39053" y="158115"/>
                </a:cubicBezTo>
                <a:lnTo>
                  <a:pt x="185738" y="158115"/>
                </a:lnTo>
                <a:cubicBezTo>
                  <a:pt x="206693" y="158115"/>
                  <a:pt x="224790" y="140970"/>
                  <a:pt x="224790" y="119063"/>
                </a:cubicBezTo>
                <a:lnTo>
                  <a:pt x="224790" y="39052"/>
                </a:lnTo>
                <a:cubicBezTo>
                  <a:pt x="223838" y="17145"/>
                  <a:pt x="206693" y="0"/>
                  <a:pt x="185738" y="0"/>
                </a:cubicBezTo>
                <a:close/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4" name="Google Shape;3834;p13"/>
          <p:cNvSpPr/>
          <p:nvPr/>
        </p:nvSpPr>
        <p:spPr>
          <a:xfrm>
            <a:off x="1011256" y="-1956642"/>
            <a:ext cx="10054296" cy="2685717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5" name="Google Shape;3835;p13"/>
          <p:cNvSpPr/>
          <p:nvPr/>
        </p:nvSpPr>
        <p:spPr>
          <a:xfrm>
            <a:off x="5110047" y="-261179"/>
            <a:ext cx="1928205" cy="1356277"/>
          </a:xfrm>
          <a:custGeom>
            <a:avLst/>
            <a:gdLst/>
            <a:ahLst/>
            <a:cxnLst/>
            <a:rect l="l" t="t" r="r" b="b"/>
            <a:pathLst>
              <a:path w="224789" h="158114" extrusionOk="0">
                <a:moveTo>
                  <a:pt x="185738" y="0"/>
                </a:moveTo>
                <a:lnTo>
                  <a:pt x="39053" y="0"/>
                </a:lnTo>
                <a:cubicBezTo>
                  <a:pt x="18098" y="0"/>
                  <a:pt x="0" y="17145"/>
                  <a:pt x="0" y="39052"/>
                </a:cubicBezTo>
                <a:lnTo>
                  <a:pt x="0" y="119063"/>
                </a:lnTo>
                <a:cubicBezTo>
                  <a:pt x="0" y="140017"/>
                  <a:pt x="17145" y="158115"/>
                  <a:pt x="39053" y="158115"/>
                </a:cubicBezTo>
                <a:lnTo>
                  <a:pt x="185738" y="158115"/>
                </a:lnTo>
                <a:cubicBezTo>
                  <a:pt x="206693" y="158115"/>
                  <a:pt x="224790" y="140970"/>
                  <a:pt x="224790" y="119063"/>
                </a:cubicBezTo>
                <a:lnTo>
                  <a:pt x="224790" y="39052"/>
                </a:lnTo>
                <a:cubicBezTo>
                  <a:pt x="223838" y="17145"/>
                  <a:pt x="206693" y="0"/>
                  <a:pt x="1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6" name="Google Shape;3836;p13"/>
          <p:cNvGrpSpPr/>
          <p:nvPr/>
        </p:nvGrpSpPr>
        <p:grpSpPr>
          <a:xfrm>
            <a:off x="5869311" y="-16917"/>
            <a:ext cx="408318" cy="784448"/>
            <a:chOff x="6047422" y="3347028"/>
            <a:chExt cx="47625" cy="91496"/>
          </a:xfrm>
        </p:grpSpPr>
        <p:sp>
          <p:nvSpPr>
            <p:cNvPr id="3837" name="Google Shape;3837;p13"/>
            <p:cNvSpPr/>
            <p:nvPr/>
          </p:nvSpPr>
          <p:spPr>
            <a:xfrm>
              <a:off x="6047422" y="3347028"/>
              <a:ext cx="47625" cy="47680"/>
            </a:xfrm>
            <a:custGeom>
              <a:avLst/>
              <a:gdLst/>
              <a:ahLst/>
              <a:cxnLst/>
              <a:rect l="l" t="t" r="r" b="b"/>
              <a:pathLst>
                <a:path w="47625" h="47680" extrusionOk="0">
                  <a:moveTo>
                    <a:pt x="47625" y="23868"/>
                  </a:moveTo>
                  <a:cubicBezTo>
                    <a:pt x="47625" y="37203"/>
                    <a:pt x="37148" y="47681"/>
                    <a:pt x="23813" y="47681"/>
                  </a:cubicBezTo>
                  <a:cubicBezTo>
                    <a:pt x="10477" y="47681"/>
                    <a:pt x="0" y="37203"/>
                    <a:pt x="0" y="23868"/>
                  </a:cubicBezTo>
                  <a:cubicBezTo>
                    <a:pt x="0" y="10533"/>
                    <a:pt x="10477" y="56"/>
                    <a:pt x="23813" y="56"/>
                  </a:cubicBezTo>
                  <a:cubicBezTo>
                    <a:pt x="37148" y="-897"/>
                    <a:pt x="47625" y="10533"/>
                    <a:pt x="47625" y="23868"/>
                  </a:cubicBez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13"/>
            <p:cNvSpPr/>
            <p:nvPr/>
          </p:nvSpPr>
          <p:spPr>
            <a:xfrm>
              <a:off x="6049326" y="3370897"/>
              <a:ext cx="45720" cy="67627"/>
            </a:xfrm>
            <a:custGeom>
              <a:avLst/>
              <a:gdLst/>
              <a:ahLst/>
              <a:cxnLst/>
              <a:rect l="l" t="t" r="r" b="b"/>
              <a:pathLst>
                <a:path w="45720" h="67627" extrusionOk="0">
                  <a:moveTo>
                    <a:pt x="21908" y="0"/>
                  </a:moveTo>
                  <a:lnTo>
                    <a:pt x="0" y="67627"/>
                  </a:lnTo>
                  <a:lnTo>
                    <a:pt x="45720" y="67627"/>
                  </a:ln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9" name="Google Shape;3839;p13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0" name="Google Shape;3840;p13"/>
          <p:cNvSpPr txBox="1">
            <a:spLocks noGrp="1"/>
          </p:cNvSpPr>
          <p:nvPr>
            <p:ph type="body" idx="1"/>
          </p:nvPr>
        </p:nvSpPr>
        <p:spPr>
          <a:xfrm>
            <a:off x="2275900" y="1827175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841" name="Google Shape;3841;p13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13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45" name="Google Shape;3845;p14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644338" y="-1670213"/>
            <a:ext cx="6903325" cy="102265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846" name="Google Shape;3846;p14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7" name="Google Shape;3847;p14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848" name="Google Shape;3848;p14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14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k Script"/>
              <a:buChar char="●"/>
              <a:defRPr sz="24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●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●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AtcMkBuZJPJZ1AZ9" TargetMode="Externa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slide" Target="slide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ironet.mako.co.il/artist?type=lyrics&amp;lang=1&amp;prfid=848&amp;wrkid=4045" TargetMode="Externa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8.xml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8.xml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teachermade.com/begin/a61fe365-0c04-4725-b0c3-abcda6f12db6" TargetMode="Externa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1939025-B4C1-4487-9456-FD33C2264D9B}"/>
              </a:ext>
            </a:extLst>
          </p:cNvPr>
          <p:cNvSpPr txBox="1"/>
          <p:nvPr/>
        </p:nvSpPr>
        <p:spPr>
          <a:xfrm rot="20501297">
            <a:off x="463904" y="1317086"/>
            <a:ext cx="646690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braham" panose="00000500000000000000" pitchFamily="2" charset="-79"/>
                <a:cs typeface="Abraham" panose="00000500000000000000" pitchFamily="2" charset="-79"/>
              </a:rPr>
              <a:t>חפש את המטמון</a:t>
            </a:r>
          </a:p>
          <a:p>
            <a:pPr algn="ctr"/>
            <a:r>
              <a:rPr lang="he-IL" sz="6000" dirty="0">
                <a:latin typeface="Abraham" panose="00000500000000000000" pitchFamily="2" charset="-79"/>
                <a:cs typeface="Abraham" panose="00000500000000000000" pitchFamily="2" charset="-79"/>
              </a:rPr>
              <a:t>בנושא:</a:t>
            </a:r>
          </a:p>
          <a:p>
            <a:pPr algn="ctr"/>
            <a:r>
              <a:rPr lang="he-IL" sz="6000" dirty="0">
                <a:latin typeface="Abraham" panose="00000500000000000000" pitchFamily="2" charset="-79"/>
                <a:cs typeface="Abraham" panose="00000500000000000000" pitchFamily="2" charset="-79"/>
              </a:rPr>
              <a:t>מאזכרים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7FE3EEB-CBF5-4056-9255-51D0063AF227}"/>
              </a:ext>
            </a:extLst>
          </p:cNvPr>
          <p:cNvGrpSpPr/>
          <p:nvPr/>
        </p:nvGrpSpPr>
        <p:grpSpPr>
          <a:xfrm>
            <a:off x="1034528" y="1455474"/>
            <a:ext cx="6340901" cy="4005923"/>
            <a:chOff x="1034528" y="1455474"/>
            <a:chExt cx="6340901" cy="4005923"/>
          </a:xfrm>
        </p:grpSpPr>
        <p:sp>
          <p:nvSpPr>
            <p:cNvPr id="3865" name="Google Shape;3865;p16"/>
            <p:cNvSpPr/>
            <p:nvPr/>
          </p:nvSpPr>
          <p:spPr>
            <a:xfrm rot="-1209505">
              <a:off x="1034528" y="1455474"/>
              <a:ext cx="5325655" cy="161713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0" i="0" dirty="0">
                <a:ln>
                  <a:noFill/>
                </a:ln>
                <a:solidFill>
                  <a:schemeClr val="dk1"/>
                </a:solidFill>
                <a:latin typeface="Metal Mania"/>
              </a:endParaRPr>
            </a:p>
          </p:txBody>
        </p:sp>
        <p:sp>
          <p:nvSpPr>
            <p:cNvPr id="3866" name="Google Shape;3866;p16"/>
            <p:cNvSpPr/>
            <p:nvPr/>
          </p:nvSpPr>
          <p:spPr>
            <a:xfrm rot="-1209505">
              <a:off x="1426381" y="3231630"/>
              <a:ext cx="5949048" cy="149480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0" i="0" dirty="0">
                <a:ln>
                  <a:noFill/>
                </a:ln>
                <a:solidFill>
                  <a:schemeClr val="dk1"/>
                </a:solidFill>
                <a:latin typeface="Metal Mania"/>
              </a:endParaRPr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ECCAA0C-63C2-4CC7-B14E-3055A5202330}"/>
                </a:ext>
              </a:extLst>
            </p:cNvPr>
            <p:cNvSpPr txBox="1"/>
            <p:nvPr/>
          </p:nvSpPr>
          <p:spPr>
            <a:xfrm>
              <a:off x="1351023" y="5122843"/>
              <a:ext cx="280233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/>
                <a:t>ענבר ינאי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פיצוץ : 14 נקודות 5">
            <a:extLst>
              <a:ext uri="{FF2B5EF4-FFF2-40B4-BE49-F238E27FC236}">
                <a16:creationId xmlns:a16="http://schemas.microsoft.com/office/drawing/2014/main" id="{2622667B-3E04-4FF1-85F5-9EA487CB18AD}"/>
              </a:ext>
            </a:extLst>
          </p:cNvPr>
          <p:cNvSpPr/>
          <p:nvPr/>
        </p:nvSpPr>
        <p:spPr>
          <a:xfrm>
            <a:off x="4136833" y="1053242"/>
            <a:ext cx="4120308" cy="9665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4281FC0-966B-4CCB-853D-7FDA7B6F3B56}"/>
              </a:ext>
            </a:extLst>
          </p:cNvPr>
          <p:cNvSpPr txBox="1"/>
          <p:nvPr/>
        </p:nvSpPr>
        <p:spPr>
          <a:xfrm>
            <a:off x="3002095" y="1305682"/>
            <a:ext cx="6389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משימה 3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B99338B-58E5-48A8-907C-90E2A915A1F3}"/>
              </a:ext>
            </a:extLst>
          </p:cNvPr>
          <p:cNvSpPr txBox="1"/>
          <p:nvPr/>
        </p:nvSpPr>
        <p:spPr>
          <a:xfrm>
            <a:off x="1740665" y="2272228"/>
            <a:ext cx="820756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קראו את המחקר החדש בקישור המצורף</a:t>
            </a:r>
          </a:p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והשלימו את המאזכרים החסרים....</a:t>
            </a:r>
          </a:p>
          <a:p>
            <a:pPr>
              <a:lnSpc>
                <a:spcPct val="150000"/>
              </a:lnSpc>
            </a:pPr>
            <a:endParaRPr lang="he-IL" sz="3200" b="1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</p:txBody>
      </p:sp>
      <p:pic>
        <p:nvPicPr>
          <p:cNvPr id="9" name="תמונה 8" descr="תמונה שמכילה שלט, חלון, ציור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095821DB-DB60-4EAE-8724-759122537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459" y="3098493"/>
            <a:ext cx="1222354" cy="1140051"/>
          </a:xfrm>
          <a:prstGeom prst="rect">
            <a:avLst/>
          </a:prstGeom>
        </p:spPr>
      </p:pic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CDEB57CD-F582-4F75-A877-063D6A9C5504}"/>
              </a:ext>
            </a:extLst>
          </p:cNvPr>
          <p:cNvSpPr/>
          <p:nvPr/>
        </p:nvSpPr>
        <p:spPr>
          <a:xfrm>
            <a:off x="5370725" y="3668335"/>
            <a:ext cx="4577506" cy="1557637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rgbClr val="FFFF99"/>
                </a:solidFill>
              </a:rPr>
              <a:t>בסיום המשימה ולאחר שקיבלתן ממנה את הרמז למטמון לחצו על המפתח </a:t>
            </a:r>
            <a:r>
              <a:rPr lang="he-IL" sz="1600" b="1">
                <a:solidFill>
                  <a:srgbClr val="FFFF99"/>
                </a:solidFill>
              </a:rPr>
              <a:t>בצד ימין</a:t>
            </a:r>
            <a:endParaRPr lang="he-IL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F51C80B-5821-439E-B8EC-DC1631092F0F}"/>
              </a:ext>
            </a:extLst>
          </p:cNvPr>
          <p:cNvSpPr txBox="1"/>
          <p:nvPr/>
        </p:nvSpPr>
        <p:spPr>
          <a:xfrm>
            <a:off x="1454227" y="443428"/>
            <a:ext cx="8394852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הגעתן לקו הסיום!!!</a:t>
            </a:r>
          </a:p>
          <a:p>
            <a:pPr algn="r">
              <a:lnSpc>
                <a:spcPct val="150000"/>
              </a:lnSpc>
            </a:pPr>
            <a:endParaRPr lang="he-IL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כעת השלימו את הרמזים מכל תיבה במקומות החסרים </a:t>
            </a: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x No2 CLM" panose="02000603000000000000" pitchFamily="2" charset="-79"/>
                <a:cs typeface="Comix No2 CLM" panose="02000603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כאן </a:t>
            </a:r>
            <a:r>
              <a:rPr lang="he-IL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ותקבלו מילה. </a:t>
            </a:r>
          </a:p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את המילה שלחו אלי </a:t>
            </a:r>
            <a:r>
              <a:rPr lang="he-IL" sz="3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בווטסאפ</a:t>
            </a:r>
            <a:r>
              <a:rPr lang="he-IL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אם צדקתן </a:t>
            </a: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-</a:t>
            </a:r>
            <a:endParaRPr lang="he-IL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הגעתן למטמון שנמצא בשקופית הבאה....</a:t>
            </a:r>
          </a:p>
          <a:p>
            <a:pPr>
              <a:lnSpc>
                <a:spcPct val="150000"/>
              </a:lnSpc>
            </a:pPr>
            <a:endParaRPr lang="he-IL" sz="3200" b="1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</p:txBody>
      </p:sp>
      <p:pic>
        <p:nvPicPr>
          <p:cNvPr id="2052" name="Picture 4" descr="מחיאות כפיים אמוג'י 👏">
            <a:extLst>
              <a:ext uri="{FF2B5EF4-FFF2-40B4-BE49-F238E27FC236}">
                <a16:creationId xmlns:a16="http://schemas.microsoft.com/office/drawing/2014/main" id="{E43E4C00-E3DE-4AC6-A07B-011ECDCD1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56" y="209320"/>
            <a:ext cx="1410159" cy="14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F51C80B-5821-439E-B8EC-DC1631092F0F}"/>
              </a:ext>
            </a:extLst>
          </p:cNvPr>
          <p:cNvSpPr txBox="1"/>
          <p:nvPr/>
        </p:nvSpPr>
        <p:spPr>
          <a:xfrm>
            <a:off x="1454227" y="443428"/>
            <a:ext cx="8394852" cy="8894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רמז ראשון תיבה 3: _________________</a:t>
            </a:r>
          </a:p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רמז שני תיבה 1: ___________________</a:t>
            </a:r>
          </a:p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רמז שלישי תיבה 2: ________________</a:t>
            </a:r>
          </a:p>
          <a:p>
            <a:pPr algn="r">
              <a:lnSpc>
                <a:spcPct val="150000"/>
              </a:lnSpc>
            </a:pPr>
            <a:endParaRPr lang="he-IL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חברו את האותיות של כל הרמזים לפי סדר זה ושלחו את המילה שיצאה לכן למורה</a:t>
            </a:r>
          </a:p>
          <a:p>
            <a:pPr algn="r">
              <a:lnSpc>
                <a:spcPct val="150000"/>
              </a:lnSpc>
            </a:pPr>
            <a:endParaRPr lang="he-IL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>
              <a:lnSpc>
                <a:spcPct val="150000"/>
              </a:lnSpc>
            </a:pPr>
            <a:endParaRPr lang="he-IL" sz="3200" b="1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>
              <a:lnSpc>
                <a:spcPct val="150000"/>
              </a:lnSpc>
            </a:pPr>
            <a:endParaRPr lang="he-IL" sz="3200" b="1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>
              <a:lnSpc>
                <a:spcPct val="150000"/>
              </a:lnSpc>
            </a:pPr>
            <a:endParaRPr lang="he-IL" sz="3200" b="1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>
              <a:lnSpc>
                <a:spcPct val="150000"/>
              </a:lnSpc>
            </a:pPr>
            <a:endParaRPr lang="he-IL" sz="3200" b="1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>
              <a:lnSpc>
                <a:spcPct val="150000"/>
              </a:lnSpc>
            </a:pPr>
            <a:endParaRPr lang="he-IL" sz="3200" b="1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</p:txBody>
      </p:sp>
      <p:pic>
        <p:nvPicPr>
          <p:cNvPr id="6146" name="Picture 2" descr="זיכרון מטמון (cache memory) - YouTube">
            <a:extLst>
              <a:ext uri="{FF2B5EF4-FFF2-40B4-BE49-F238E27FC236}">
                <a16:creationId xmlns:a16="http://schemas.microsoft.com/office/drawing/2014/main" id="{3642FD26-ABF4-4FE9-B669-906AAB05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" y="362041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5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35"/>
          <p:cNvSpPr/>
          <p:nvPr/>
        </p:nvSpPr>
        <p:spPr>
          <a:xfrm rot="1129036">
            <a:off x="7336806" y="1960010"/>
            <a:ext cx="4035134" cy="1268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e-IL" b="0" i="0" dirty="0">
                <a:ln>
                  <a:noFill/>
                </a:ln>
                <a:solidFill>
                  <a:srgbClr val="FFC000"/>
                </a:solidFill>
                <a:latin typeface="Metal Mania"/>
              </a:rPr>
              <a:t>יש!</a:t>
            </a:r>
            <a:endParaRPr b="0" i="0" dirty="0">
              <a:ln>
                <a:noFill/>
              </a:ln>
              <a:solidFill>
                <a:srgbClr val="FFC000"/>
              </a:solidFill>
              <a:latin typeface="Metal Man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6323BCD-5A3E-404B-8CC5-8EAB3625EA5E}"/>
              </a:ext>
            </a:extLst>
          </p:cNvPr>
          <p:cNvSpPr txBox="1"/>
          <p:nvPr/>
        </p:nvSpPr>
        <p:spPr>
          <a:xfrm>
            <a:off x="2677099" y="991518"/>
            <a:ext cx="692960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Abraham" panose="00000500000000000000" pitchFamily="2" charset="-79"/>
                <a:cs typeface="Abraham" panose="00000500000000000000" pitchFamily="2" charset="-79"/>
              </a:rPr>
              <a:t>הסבר:</a:t>
            </a:r>
          </a:p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C311DA0-A940-49C9-8A83-343770279C28}"/>
              </a:ext>
            </a:extLst>
          </p:cNvPr>
          <p:cNvSpPr txBox="1"/>
          <p:nvPr/>
        </p:nvSpPr>
        <p:spPr>
          <a:xfrm>
            <a:off x="1553378" y="1422405"/>
            <a:ext cx="8736375" cy="4455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/>
              <a:t>לפניכן תיבות ממוספרות עם משימות בנושא מאזכרים.</a:t>
            </a:r>
          </a:p>
          <a:p>
            <a:pPr algn="ctr">
              <a:lnSpc>
                <a:spcPct val="150000"/>
              </a:lnSpc>
            </a:pPr>
            <a:r>
              <a:rPr lang="he-IL" sz="2400" b="1" dirty="0"/>
              <a:t>עליכן לפתוח את התיבות לפי סדר, לבצע את המשימות בכל תיבה, לאסוף את הרמזים בכל תיבה, עד שתגיעו למטמון!</a:t>
            </a:r>
          </a:p>
          <a:p>
            <a:pPr algn="ctr">
              <a:lnSpc>
                <a:spcPct val="150000"/>
              </a:lnSpc>
            </a:pPr>
            <a:r>
              <a:rPr lang="he-IL" sz="2400" b="1" dirty="0"/>
              <a:t>בסוף כל משימה תקבלו רמז שיוביל אתכן למטמון. </a:t>
            </a:r>
          </a:p>
          <a:p>
            <a:pPr algn="ctr">
              <a:lnSpc>
                <a:spcPct val="150000"/>
              </a:lnSpc>
            </a:pPr>
            <a:r>
              <a:rPr lang="he-IL" sz="2400" b="1" dirty="0"/>
              <a:t>צירוף הרמזים יביא אתכן לקו הסיום.</a:t>
            </a:r>
          </a:p>
          <a:p>
            <a:pPr algn="ctr">
              <a:lnSpc>
                <a:spcPct val="150000"/>
              </a:lnSpc>
            </a:pPr>
            <a:r>
              <a:rPr lang="he-IL" sz="2400" b="1" dirty="0"/>
              <a:t>מוזמנות לפנות אלי בכל שאלה!</a:t>
            </a:r>
          </a:p>
          <a:p>
            <a:pPr algn="ctr">
              <a:lnSpc>
                <a:spcPct val="150000"/>
              </a:lnSpc>
            </a:pPr>
            <a:r>
              <a:rPr lang="he-IL" sz="2400" b="1" dirty="0"/>
              <a:t>בהצלחה!</a:t>
            </a:r>
          </a:p>
          <a:p>
            <a:pPr algn="ctr">
              <a:lnSpc>
                <a:spcPct val="150000"/>
              </a:lnSpc>
            </a:pPr>
            <a:r>
              <a:rPr lang="he-IL" sz="2400" b="1" dirty="0"/>
              <a:t>ענבר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BEA5054-CEE2-4788-B50F-0200B0AE96E0}"/>
              </a:ext>
            </a:extLst>
          </p:cNvPr>
          <p:cNvSpPr txBox="1"/>
          <p:nvPr/>
        </p:nvSpPr>
        <p:spPr>
          <a:xfrm>
            <a:off x="2417284" y="2478795"/>
            <a:ext cx="4278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</a:p>
        </p:txBody>
      </p:sp>
      <p:sp>
        <p:nvSpPr>
          <p:cNvPr id="4" name="תיבת טקסט 3">
            <a:hlinkClick r:id="rId3" action="ppaction://hlinksldjump"/>
            <a:extLst>
              <a:ext uri="{FF2B5EF4-FFF2-40B4-BE49-F238E27FC236}">
                <a16:creationId xmlns:a16="http://schemas.microsoft.com/office/drawing/2014/main" id="{5EB54A9F-31D3-4416-B769-F474F92852A8}"/>
              </a:ext>
            </a:extLst>
          </p:cNvPr>
          <p:cNvSpPr txBox="1"/>
          <p:nvPr/>
        </p:nvSpPr>
        <p:spPr>
          <a:xfrm>
            <a:off x="5838939" y="2478795"/>
            <a:ext cx="6279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5" name="תיבת טקסט 4">
            <a:hlinkClick r:id="rId4" action="ppaction://hlinksldjump"/>
            <a:extLst>
              <a:ext uri="{FF2B5EF4-FFF2-40B4-BE49-F238E27FC236}">
                <a16:creationId xmlns:a16="http://schemas.microsoft.com/office/drawing/2014/main" id="{1EA4B086-20A3-46BC-AC7C-9C9D9D8890FC}"/>
              </a:ext>
            </a:extLst>
          </p:cNvPr>
          <p:cNvSpPr txBox="1"/>
          <p:nvPr/>
        </p:nvSpPr>
        <p:spPr>
          <a:xfrm>
            <a:off x="9460735" y="2379643"/>
            <a:ext cx="6279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7" name="גל כפול 6">
            <a:extLst>
              <a:ext uri="{FF2B5EF4-FFF2-40B4-BE49-F238E27FC236}">
                <a16:creationId xmlns:a16="http://schemas.microsoft.com/office/drawing/2014/main" id="{92D2C181-C9A0-4981-8657-21C5D47217D0}"/>
              </a:ext>
            </a:extLst>
          </p:cNvPr>
          <p:cNvSpPr/>
          <p:nvPr/>
        </p:nvSpPr>
        <p:spPr>
          <a:xfrm>
            <a:off x="1641513" y="484742"/>
            <a:ext cx="8394853" cy="89236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/>
              <a:t>פתחו את התיבות לפי סדר המספרים ובצעו את המשימות... עד שתגיעו למטמון!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19">
            <a:hlinkClick r:id="rId3" action="ppaction://hlinksldjump"/>
          </p:cNvPr>
          <p:cNvSpPr/>
          <p:nvPr/>
        </p:nvSpPr>
        <p:spPr>
          <a:xfrm>
            <a:off x="1258225" y="1942025"/>
            <a:ext cx="360300" cy="585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1</a:t>
            </a:r>
          </a:p>
        </p:txBody>
      </p:sp>
      <p:sp>
        <p:nvSpPr>
          <p:cNvPr id="3883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e-IL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תיבה 1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20">
            <a:hlinkClick r:id="rId3" action="ppaction://hlinksldjump"/>
          </p:cNvPr>
          <p:cNvSpPr/>
          <p:nvPr/>
        </p:nvSpPr>
        <p:spPr>
          <a:xfrm>
            <a:off x="4152425" y="1900075"/>
            <a:ext cx="809419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2</a:t>
            </a:r>
          </a:p>
        </p:txBody>
      </p:sp>
      <p:sp>
        <p:nvSpPr>
          <p:cNvPr id="3889" name="Google Shape;3889;p20"/>
          <p:cNvSpPr/>
          <p:nvPr/>
        </p:nvSpPr>
        <p:spPr>
          <a:xfrm>
            <a:off x="4692062" y="198625"/>
            <a:ext cx="3099559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e-IL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תיבה 2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21">
            <a:hlinkClick r:id="rId3" action="ppaction://hlinksldjump"/>
          </p:cNvPr>
          <p:cNvSpPr/>
          <p:nvPr/>
        </p:nvSpPr>
        <p:spPr>
          <a:xfrm>
            <a:off x="7270325" y="1928025"/>
            <a:ext cx="765847" cy="5922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3</a:t>
            </a:r>
          </a:p>
        </p:txBody>
      </p:sp>
      <p:sp>
        <p:nvSpPr>
          <p:cNvPr id="3895" name="Google Shape;3895;p21"/>
          <p:cNvSpPr/>
          <p:nvPr/>
        </p:nvSpPr>
        <p:spPr>
          <a:xfrm>
            <a:off x="4692062" y="198625"/>
            <a:ext cx="3061925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e-IL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תיבה 3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פיצוץ : 14 נקודות 11">
            <a:extLst>
              <a:ext uri="{FF2B5EF4-FFF2-40B4-BE49-F238E27FC236}">
                <a16:creationId xmlns:a16="http://schemas.microsoft.com/office/drawing/2014/main" id="{55F1E282-46F7-4FDA-8D1E-2D7E4226D65C}"/>
              </a:ext>
            </a:extLst>
          </p:cNvPr>
          <p:cNvSpPr/>
          <p:nvPr/>
        </p:nvSpPr>
        <p:spPr>
          <a:xfrm>
            <a:off x="4158349" y="881349"/>
            <a:ext cx="3939049" cy="8269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1E4EFC5-9583-44CA-B4CE-1B0E6FCB0E12}"/>
              </a:ext>
            </a:extLst>
          </p:cNvPr>
          <p:cNvSpPr txBox="1"/>
          <p:nvPr/>
        </p:nvSpPr>
        <p:spPr>
          <a:xfrm>
            <a:off x="2935995" y="1055044"/>
            <a:ext cx="61529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663300"/>
                </a:solidFill>
              </a:rPr>
              <a:t>משימה 1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8481FDF-997F-4EAD-A5AA-47C18AB4AA55}"/>
              </a:ext>
            </a:extLst>
          </p:cNvPr>
          <p:cNvSpPr txBox="1"/>
          <p:nvPr/>
        </p:nvSpPr>
        <p:spPr>
          <a:xfrm>
            <a:off x="2445744" y="1606743"/>
            <a:ext cx="7370284" cy="3508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solidFill>
                  <a:srgbClr val="800000"/>
                </a:solidFill>
              </a:rPr>
              <a:t>לחצו על הקישור לשיר "</a:t>
            </a:r>
            <a:r>
              <a:rPr lang="he-IL" sz="2000" b="1" dirty="0" err="1">
                <a:solidFill>
                  <a:srgbClr val="800000"/>
                </a:solidFill>
              </a:rPr>
              <a:t>ברבאבא</a:t>
            </a:r>
            <a:r>
              <a:rPr lang="he-IL" sz="2000" b="1" dirty="0">
                <a:solidFill>
                  <a:srgbClr val="800000"/>
                </a:solidFill>
              </a:rPr>
              <a:t>" של יורם </a:t>
            </a:r>
            <a:r>
              <a:rPr lang="he-IL" sz="2000" b="1" dirty="0" err="1">
                <a:solidFill>
                  <a:srgbClr val="800000"/>
                </a:solidFill>
              </a:rPr>
              <a:t>טהרלב</a:t>
            </a:r>
            <a:r>
              <a:rPr lang="he-IL" sz="2000" b="1" dirty="0">
                <a:solidFill>
                  <a:srgbClr val="800000"/>
                </a:solidFill>
              </a:rPr>
              <a:t> </a:t>
            </a:r>
          </a:p>
          <a:p>
            <a:pPr algn="r" rtl="1"/>
            <a:r>
              <a:rPr lang="he-IL" sz="2000" b="1" dirty="0">
                <a:solidFill>
                  <a:srgbClr val="800000"/>
                </a:solidFill>
              </a:rPr>
              <a:t>קראו את מילות השיר.</a:t>
            </a:r>
          </a:p>
          <a:p>
            <a:pPr algn="r" rtl="1"/>
            <a:r>
              <a:rPr lang="he-IL" sz="2000" b="1" dirty="0">
                <a:solidFill>
                  <a:srgbClr val="800000"/>
                </a:solidFill>
              </a:rPr>
              <a:t>לפניכן הבית הראשון של השיר:</a:t>
            </a:r>
          </a:p>
          <a:p>
            <a:pPr algn="r" rtl="1"/>
            <a:endParaRPr lang="he-IL" sz="1800" b="1" dirty="0">
              <a:solidFill>
                <a:srgbClr val="663300"/>
              </a:solidFill>
            </a:endParaRPr>
          </a:p>
          <a:p>
            <a:pPr algn="r" rtl="1"/>
            <a:r>
              <a:rPr lang="he-IL" sz="1800" b="1" dirty="0" err="1">
                <a:solidFill>
                  <a:srgbClr val="663300"/>
                </a:solidFill>
              </a:rPr>
              <a:t>ברבאבא</a:t>
            </a:r>
            <a:r>
              <a:rPr lang="he-IL" sz="1800" b="1" dirty="0">
                <a:solidFill>
                  <a:srgbClr val="663300"/>
                </a:solidFill>
              </a:rPr>
              <a:t> נולד בגינה</a:t>
            </a:r>
            <a:br>
              <a:rPr lang="he-IL" sz="1800" b="1" dirty="0">
                <a:solidFill>
                  <a:srgbClr val="663300"/>
                </a:solidFill>
              </a:rPr>
            </a:br>
            <a:r>
              <a:rPr lang="he-IL" sz="1800" b="1" dirty="0">
                <a:solidFill>
                  <a:srgbClr val="663300"/>
                </a:solidFill>
                <a:highlight>
                  <a:srgbClr val="FFFF00"/>
                </a:highlight>
              </a:rPr>
              <a:t>הוא</a:t>
            </a:r>
            <a:r>
              <a:rPr lang="he-IL" sz="1800" b="1" dirty="0">
                <a:solidFill>
                  <a:srgbClr val="663300"/>
                </a:solidFill>
              </a:rPr>
              <a:t> גדל בין עצים וורדים</a:t>
            </a:r>
            <a:br>
              <a:rPr lang="he-IL" sz="1800" b="1" dirty="0">
                <a:solidFill>
                  <a:srgbClr val="663300"/>
                </a:solidFill>
              </a:rPr>
            </a:br>
            <a:r>
              <a:rPr lang="he-IL" sz="1800" b="1" dirty="0">
                <a:solidFill>
                  <a:srgbClr val="663300"/>
                </a:solidFill>
              </a:rPr>
              <a:t>אך בגלל שהייתה </a:t>
            </a:r>
            <a:r>
              <a:rPr lang="he-IL" sz="1800" b="1" dirty="0">
                <a:solidFill>
                  <a:srgbClr val="663300"/>
                </a:solidFill>
                <a:highlight>
                  <a:srgbClr val="FFFF00"/>
                </a:highlight>
              </a:rPr>
              <a:t>לו</a:t>
            </a:r>
            <a:r>
              <a:rPr lang="he-IL" sz="1800" b="1" dirty="0">
                <a:solidFill>
                  <a:srgbClr val="663300"/>
                </a:solidFill>
              </a:rPr>
              <a:t> צורה משונה</a:t>
            </a:r>
            <a:br>
              <a:rPr lang="he-IL" sz="1800" b="1" dirty="0">
                <a:solidFill>
                  <a:srgbClr val="663300"/>
                </a:solidFill>
              </a:rPr>
            </a:br>
            <a:r>
              <a:rPr lang="he-IL" sz="1800" b="1" dirty="0">
                <a:solidFill>
                  <a:srgbClr val="663300"/>
                </a:solidFill>
              </a:rPr>
              <a:t>צחקו </a:t>
            </a:r>
            <a:r>
              <a:rPr lang="he-IL" sz="1800" b="1" dirty="0">
                <a:solidFill>
                  <a:srgbClr val="663300"/>
                </a:solidFill>
                <a:highlight>
                  <a:srgbClr val="FFFF00"/>
                </a:highlight>
              </a:rPr>
              <a:t>עליו</a:t>
            </a:r>
            <a:r>
              <a:rPr lang="he-IL" sz="1800" b="1" dirty="0">
                <a:solidFill>
                  <a:srgbClr val="663300"/>
                </a:solidFill>
              </a:rPr>
              <a:t> כל הילדים</a:t>
            </a:r>
            <a:br>
              <a:rPr lang="he-IL" sz="1800" b="1" dirty="0">
                <a:solidFill>
                  <a:srgbClr val="663300"/>
                </a:solidFill>
              </a:rPr>
            </a:br>
            <a:r>
              <a:rPr lang="he-IL" sz="1800" b="1" dirty="0">
                <a:solidFill>
                  <a:srgbClr val="663300"/>
                </a:solidFill>
              </a:rPr>
              <a:t>הם קראו </a:t>
            </a:r>
            <a:r>
              <a:rPr lang="he-IL" sz="1800" b="1" dirty="0">
                <a:solidFill>
                  <a:srgbClr val="663300"/>
                </a:solidFill>
                <a:highlight>
                  <a:srgbClr val="FFFF00"/>
                </a:highlight>
              </a:rPr>
              <a:t>לו </a:t>
            </a:r>
            <a:r>
              <a:rPr lang="he-IL" sz="1800" b="1" dirty="0">
                <a:solidFill>
                  <a:srgbClr val="663300"/>
                </a:solidFill>
              </a:rPr>
              <a:t>בלון מנופח</a:t>
            </a:r>
            <a:br>
              <a:rPr lang="he-IL" sz="1800" b="1" dirty="0">
                <a:solidFill>
                  <a:srgbClr val="663300"/>
                </a:solidFill>
              </a:rPr>
            </a:br>
            <a:r>
              <a:rPr lang="he-IL" sz="1800" b="1" dirty="0">
                <a:solidFill>
                  <a:srgbClr val="663300"/>
                </a:solidFill>
              </a:rPr>
              <a:t>ותמיד לעגו </a:t>
            </a:r>
            <a:r>
              <a:rPr lang="he-IL" sz="1800" b="1" dirty="0">
                <a:solidFill>
                  <a:srgbClr val="663300"/>
                </a:solidFill>
                <a:highlight>
                  <a:srgbClr val="FFFF00"/>
                </a:highlight>
              </a:rPr>
              <a:t>לו</a:t>
            </a:r>
            <a:r>
              <a:rPr lang="he-IL" sz="1800" b="1" dirty="0">
                <a:solidFill>
                  <a:srgbClr val="663300"/>
                </a:solidFill>
              </a:rPr>
              <a:t> כולם</a:t>
            </a:r>
            <a:br>
              <a:rPr lang="he-IL" sz="1800" b="1" dirty="0">
                <a:solidFill>
                  <a:srgbClr val="663300"/>
                </a:solidFill>
              </a:rPr>
            </a:br>
            <a:r>
              <a:rPr lang="he-IL" sz="1800" b="1" dirty="0">
                <a:solidFill>
                  <a:srgbClr val="663300"/>
                </a:solidFill>
              </a:rPr>
              <a:t>בגלל זה התהלך כה עצוב ומסכן</a:t>
            </a:r>
            <a:br>
              <a:rPr lang="he-IL" sz="1800" b="1" dirty="0">
                <a:solidFill>
                  <a:srgbClr val="663300"/>
                </a:solidFill>
              </a:rPr>
            </a:br>
            <a:r>
              <a:rPr lang="he-IL" sz="1800" b="1" dirty="0">
                <a:solidFill>
                  <a:srgbClr val="663300"/>
                </a:solidFill>
              </a:rPr>
              <a:t>בלי חבר וידיד בעולם.</a:t>
            </a:r>
          </a:p>
        </p:txBody>
      </p:sp>
      <p:pic>
        <p:nvPicPr>
          <p:cNvPr id="5" name="תמונה 4" descr="תמונה שמכילה שלט, חלון, ציור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E6838B28-8ACB-44B8-9124-919858D70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93" y="1119943"/>
            <a:ext cx="1222354" cy="1140051"/>
          </a:xfrm>
          <a:prstGeom prst="rect">
            <a:avLst/>
          </a:prstGeom>
        </p:spPr>
      </p:pic>
      <p:sp>
        <p:nvSpPr>
          <p:cNvPr id="6" name="הסבר: חץ ימינה 5">
            <a:extLst>
              <a:ext uri="{FF2B5EF4-FFF2-40B4-BE49-F238E27FC236}">
                <a16:creationId xmlns:a16="http://schemas.microsoft.com/office/drawing/2014/main" id="{9A40764F-644D-4224-ABA6-7056BEC0C2B1}"/>
              </a:ext>
            </a:extLst>
          </p:cNvPr>
          <p:cNvSpPr/>
          <p:nvPr/>
        </p:nvSpPr>
        <p:spPr>
          <a:xfrm>
            <a:off x="297455" y="2259994"/>
            <a:ext cx="7072831" cy="3940932"/>
          </a:xfrm>
          <a:prstGeom prst="rightArrowCallout">
            <a:avLst>
              <a:gd name="adj1" fmla="val 12463"/>
              <a:gd name="adj2" fmla="val 15358"/>
              <a:gd name="adj3" fmla="val 37507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endParaRPr lang="he-IL" sz="1800" b="1" dirty="0">
              <a:latin typeface="+mj-lt"/>
            </a:endParaRPr>
          </a:p>
          <a:p>
            <a:pPr algn="r">
              <a:lnSpc>
                <a:spcPct val="150000"/>
              </a:lnSpc>
            </a:pPr>
            <a:r>
              <a:rPr lang="he-IL" sz="1800" b="1" dirty="0">
                <a:latin typeface="+mj-lt"/>
              </a:rPr>
              <a:t>הגופים בשיר מסומנים.</a:t>
            </a:r>
          </a:p>
          <a:p>
            <a:pPr algn="r">
              <a:lnSpc>
                <a:spcPct val="150000"/>
              </a:lnSpc>
            </a:pPr>
            <a:r>
              <a:rPr lang="he-IL" sz="1800" b="1" dirty="0">
                <a:latin typeface="+mj-lt"/>
              </a:rPr>
              <a:t>חשבו :</a:t>
            </a:r>
          </a:p>
          <a:p>
            <a:pPr algn="r">
              <a:lnSpc>
                <a:spcPct val="150000"/>
              </a:lnSpc>
            </a:pPr>
            <a:r>
              <a:rPr lang="he-IL" sz="1800" b="1" dirty="0">
                <a:latin typeface="+mj-lt"/>
              </a:rPr>
              <a:t>למי מתכוונים בציון כל גוף?</a:t>
            </a:r>
          </a:p>
          <a:p>
            <a:pPr algn="r">
              <a:lnSpc>
                <a:spcPct val="150000"/>
              </a:lnSpc>
            </a:pPr>
            <a:r>
              <a:rPr lang="he-IL" sz="1800" b="1" dirty="0">
                <a:latin typeface="+mj-lt"/>
              </a:rPr>
              <a:t>למה לא חוזרים על השמות פעם נוספת?</a:t>
            </a:r>
            <a:endParaRPr lang="he-IL" b="1" dirty="0">
              <a:latin typeface="+mj-lt"/>
            </a:endParaRPr>
          </a:p>
          <a:p>
            <a:pPr algn="ctr" rtl="1">
              <a:lnSpc>
                <a:spcPct val="150000"/>
              </a:lnSpc>
            </a:pPr>
            <a:r>
              <a:rPr lang="he-IL" sz="1800" b="1" dirty="0">
                <a:solidFill>
                  <a:srgbClr val="800000"/>
                </a:solidFill>
              </a:rPr>
              <a:t>מאזכרים= כינויים ש"מזכירים מילים." </a:t>
            </a:r>
            <a:endParaRPr lang="en-US" sz="1800" b="1" dirty="0">
              <a:solidFill>
                <a:srgbClr val="8000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he-IL" sz="1800" b="1" dirty="0">
                <a:solidFill>
                  <a:srgbClr val="800000"/>
                </a:solidFill>
              </a:rPr>
              <a:t>המאזכר מחליף מילה או רומז למילה שכבר הוזכרה במשפט. </a:t>
            </a:r>
            <a:endParaRPr lang="en-US" sz="1800" b="1" dirty="0">
              <a:solidFill>
                <a:srgbClr val="8000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he-IL" sz="1800" b="1" dirty="0">
                <a:solidFill>
                  <a:srgbClr val="800000"/>
                </a:solidFill>
              </a:rPr>
              <a:t>משתמשים במאזכר כדי לא לחזור פעמים רבות על אותה מילה בקטע</a:t>
            </a:r>
            <a:r>
              <a:rPr lang="he-IL" b="1" dirty="0"/>
              <a:t>. </a:t>
            </a:r>
            <a:endParaRPr lang="en-US" b="1" dirty="0"/>
          </a:p>
          <a:p>
            <a:pPr algn="ctr"/>
            <a:endParaRPr lang="he-IL" dirty="0"/>
          </a:p>
        </p:txBody>
      </p:sp>
      <p:pic>
        <p:nvPicPr>
          <p:cNvPr id="1028" name="Picture 4" descr="יו-יו ציורים - אימוג'י חושב">
            <a:extLst>
              <a:ext uri="{FF2B5EF4-FFF2-40B4-BE49-F238E27FC236}">
                <a16:creationId xmlns:a16="http://schemas.microsoft.com/office/drawing/2014/main" id="{0888B410-5D00-41E0-921E-7A71D205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84" y="2746794"/>
            <a:ext cx="1497720" cy="8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חץ: שמאלה 6">
            <a:hlinkClick r:id="rId6" action="ppaction://hlinksldjump"/>
            <a:extLst>
              <a:ext uri="{FF2B5EF4-FFF2-40B4-BE49-F238E27FC236}">
                <a16:creationId xmlns:a16="http://schemas.microsoft.com/office/drawing/2014/main" id="{A0D5578D-F9AE-458F-B10B-DA9B3E28534A}"/>
              </a:ext>
            </a:extLst>
          </p:cNvPr>
          <p:cNvSpPr/>
          <p:nvPr/>
        </p:nvSpPr>
        <p:spPr>
          <a:xfrm>
            <a:off x="6004193" y="6112490"/>
            <a:ext cx="3811835" cy="818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לחצו כאן לדעת אילו מאזכרים קיימים</a:t>
            </a:r>
          </a:p>
        </p:txBody>
      </p:sp>
      <p:sp>
        <p:nvSpPr>
          <p:cNvPr id="8" name="גל כפול 7">
            <a:extLst>
              <a:ext uri="{FF2B5EF4-FFF2-40B4-BE49-F238E27FC236}">
                <a16:creationId xmlns:a16="http://schemas.microsoft.com/office/drawing/2014/main" id="{8EAE540B-26A0-45A8-82E2-A0989F58372D}"/>
              </a:ext>
            </a:extLst>
          </p:cNvPr>
          <p:cNvSpPr/>
          <p:nvPr/>
        </p:nvSpPr>
        <p:spPr>
          <a:xfrm>
            <a:off x="10559668" y="2259994"/>
            <a:ext cx="1404649" cy="2763698"/>
          </a:xfrm>
          <a:prstGeom prst="doubleWav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הרמז בתיבה זו:</a:t>
            </a:r>
          </a:p>
          <a:p>
            <a:pPr algn="ctr"/>
            <a:r>
              <a:rPr lang="he-IL" sz="1600" b="1" dirty="0"/>
              <a:t>המאזכר </a:t>
            </a:r>
            <a:r>
              <a:rPr lang="he-IL" sz="1600" b="1" dirty="0" err="1"/>
              <a:t>הממורקר</a:t>
            </a:r>
            <a:r>
              <a:rPr lang="he-IL" sz="1600" b="1" dirty="0"/>
              <a:t> בשיר לפני המילים: "צורה משונה</a:t>
            </a:r>
            <a:r>
              <a:rPr lang="he-IL" dirty="0"/>
              <a:t>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2D11EFB-C1CA-452E-B6F6-A9DBB4B7669E}"/>
              </a:ext>
            </a:extLst>
          </p:cNvPr>
          <p:cNvSpPr txBox="1"/>
          <p:nvPr/>
        </p:nvSpPr>
        <p:spPr>
          <a:xfrm>
            <a:off x="647946" y="673738"/>
            <a:ext cx="9994605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סוגי מאזכרים:</a:t>
            </a:r>
          </a:p>
          <a:p>
            <a:pPr algn="r" rtl="1">
              <a:lnSpc>
                <a:spcPct val="150000"/>
              </a:lnSpc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כינויי גוף:  </a:t>
            </a:r>
            <a:r>
              <a:rPr lang="he-IL" sz="32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היא, הוא, הם , הן</a:t>
            </a:r>
          </a:p>
          <a:p>
            <a:pPr algn="r" rtl="1">
              <a:lnSpc>
                <a:spcPct val="150000"/>
              </a:lnSpc>
            </a:pPr>
            <a:r>
              <a:rPr lang="he-IL" sz="32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כינויי יחס: אותי, אותה, אותם, בו, בה, בנו, להם, אצלה, להן...</a:t>
            </a:r>
          </a:p>
          <a:p>
            <a:pPr algn="r" rtl="1">
              <a:lnSpc>
                <a:spcPct val="150000"/>
              </a:lnSpc>
            </a:pPr>
            <a:r>
              <a:rPr lang="he-IL" sz="32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כינוי רומז: זה, זו, אלה, אלו, זאת</a:t>
            </a:r>
          </a:p>
          <a:p>
            <a:pPr algn="r" rtl="1">
              <a:lnSpc>
                <a:spcPct val="150000"/>
              </a:lnSpc>
            </a:pPr>
            <a:r>
              <a:rPr lang="he-IL" sz="32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כינויי שייכות: שלו, שלה, שלהם, בקשתם, מכשירם...</a:t>
            </a:r>
          </a:p>
          <a:p>
            <a:pPr algn="r" rtl="1">
              <a:lnSpc>
                <a:spcPct val="150000"/>
              </a:lnSpc>
            </a:pPr>
            <a:r>
              <a:rPr lang="he-IL" sz="32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ביטוי מכליל: כלי התקשורת:  עיתון, רדיו...  כללים... </a:t>
            </a:r>
          </a:p>
          <a:p>
            <a:pPr algn="r" rtl="1">
              <a:lnSpc>
                <a:spcPct val="150000"/>
              </a:lnSpc>
            </a:pPr>
            <a:r>
              <a:rPr lang="he-IL" sz="32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מאזכר נרדף:</a:t>
            </a:r>
            <a:r>
              <a:rPr lang="en-US" sz="32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 </a:t>
            </a:r>
            <a:r>
              <a:rPr lang="he-IL" sz="32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מילים נרדפות מילונית או בהקשר</a:t>
            </a:r>
          </a:p>
        </p:txBody>
      </p:sp>
      <p:sp>
        <p:nvSpPr>
          <p:cNvPr id="6" name="חץ: שמאלה 5">
            <a:hlinkClick r:id="rId2" action="ppaction://hlinksldjump"/>
            <a:extLst>
              <a:ext uri="{FF2B5EF4-FFF2-40B4-BE49-F238E27FC236}">
                <a16:creationId xmlns:a16="http://schemas.microsoft.com/office/drawing/2014/main" id="{1DDF1852-1758-4C74-AA02-80B42C7C8E8D}"/>
              </a:ext>
            </a:extLst>
          </p:cNvPr>
          <p:cNvSpPr/>
          <p:nvPr/>
        </p:nvSpPr>
        <p:spPr>
          <a:xfrm>
            <a:off x="6698255" y="5774766"/>
            <a:ext cx="3811835" cy="818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לחצו אל המפתח ופתחו את תיבה מספר 2 </a:t>
            </a:r>
          </a:p>
        </p:txBody>
      </p:sp>
    </p:spTree>
    <p:extLst>
      <p:ext uri="{BB962C8B-B14F-4D97-AF65-F5344CB8AC3E}">
        <p14:creationId xmlns:p14="http://schemas.microsoft.com/office/powerpoint/2010/main" val="53837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פיצוץ : 14 נקודות 10">
            <a:extLst>
              <a:ext uri="{FF2B5EF4-FFF2-40B4-BE49-F238E27FC236}">
                <a16:creationId xmlns:a16="http://schemas.microsoft.com/office/drawing/2014/main" id="{9CD69376-FBB6-4198-B3BF-5C7F60F2CC8B}"/>
              </a:ext>
            </a:extLst>
          </p:cNvPr>
          <p:cNvSpPr/>
          <p:nvPr/>
        </p:nvSpPr>
        <p:spPr>
          <a:xfrm>
            <a:off x="4136833" y="39690"/>
            <a:ext cx="4120308" cy="9665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5E60096-21BA-4AAD-819E-75B8C45B1657}"/>
              </a:ext>
            </a:extLst>
          </p:cNvPr>
          <p:cNvSpPr txBox="1"/>
          <p:nvPr/>
        </p:nvSpPr>
        <p:spPr>
          <a:xfrm>
            <a:off x="3002096" y="292131"/>
            <a:ext cx="6389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משימה 2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81B5D30-3AD7-430C-BA39-DCB14A669AB4}"/>
              </a:ext>
            </a:extLst>
          </p:cNvPr>
          <p:cNvSpPr txBox="1"/>
          <p:nvPr/>
        </p:nvSpPr>
        <p:spPr>
          <a:xfrm>
            <a:off x="3905479" y="1237308"/>
            <a:ext cx="510631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איך מוצאים למי מתייחס המאזכר?</a:t>
            </a:r>
          </a:p>
          <a:p>
            <a:endParaRPr lang="he-IL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 algn="ctr" rtl="1"/>
            <a:endParaRPr lang="he-IL" sz="2400" b="1" dirty="0">
              <a:solidFill>
                <a:srgbClr val="663300"/>
              </a:solidFill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4B26A4C-CE82-40D9-9519-F2D2655122F6}"/>
              </a:ext>
            </a:extLst>
          </p:cNvPr>
          <p:cNvSpPr txBox="1"/>
          <p:nvPr/>
        </p:nvSpPr>
        <p:spPr>
          <a:xfrm>
            <a:off x="835232" y="1656137"/>
            <a:ext cx="9994605" cy="40010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קוראים את השורה בה נמצא המאזכר, שואלים למי המילה מתייחסת. </a:t>
            </a:r>
          </a:p>
          <a:p>
            <a:pPr algn="r">
              <a:lnSpc>
                <a:spcPct val="150000"/>
              </a:lnSpc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רוב המאזכרים הם מאזכרים מילה שנכתבה קודם לכן.</a:t>
            </a:r>
          </a:p>
          <a:p>
            <a:pPr algn="r">
              <a:lnSpc>
                <a:spcPct val="150000"/>
              </a:lnSpc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לדוגמא:</a:t>
            </a:r>
          </a:p>
          <a:p>
            <a:pPr algn="r">
              <a:lnSpc>
                <a:spcPct val="150000"/>
              </a:lnSpc>
            </a:pPr>
            <a:r>
              <a:rPr lang="he-IL" sz="2800" dirty="0"/>
              <a:t>התלמיד נעדר מיום לימודים. </a:t>
            </a:r>
            <a:r>
              <a:rPr lang="he-IL" sz="2800" dirty="0">
                <a:highlight>
                  <a:srgbClr val="FFFF00"/>
                </a:highlight>
              </a:rPr>
              <a:t>הוא</a:t>
            </a:r>
            <a:r>
              <a:rPr lang="he-IL" sz="2800" dirty="0"/>
              <a:t> השלים את שיעורי הבית למחרת.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No2 CLM" panose="02000603000000000000" pitchFamily="2" charset="-79"/>
                <a:cs typeface="Comix No2 CLM" panose="02000603000000000000" pitchFamily="2" charset="-79"/>
              </a:rPr>
              <a:t>הוא= התלמיד</a:t>
            </a:r>
          </a:p>
          <a:p>
            <a:pPr>
              <a:lnSpc>
                <a:spcPct val="150000"/>
              </a:lnSpc>
            </a:pPr>
            <a:endParaRPr lang="he-IL" sz="3200" b="1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</p:txBody>
      </p:sp>
      <p:sp>
        <p:nvSpPr>
          <p:cNvPr id="17" name="חץ: שמאלה 16">
            <a:hlinkClick r:id="rId3"/>
            <a:extLst>
              <a:ext uri="{FF2B5EF4-FFF2-40B4-BE49-F238E27FC236}">
                <a16:creationId xmlns:a16="http://schemas.microsoft.com/office/drawing/2014/main" id="{84D33E80-7059-4155-8AD6-80ED1EF2D005}"/>
              </a:ext>
            </a:extLst>
          </p:cNvPr>
          <p:cNvSpPr/>
          <p:nvPr/>
        </p:nvSpPr>
        <p:spPr>
          <a:xfrm>
            <a:off x="5431317" y="5211196"/>
            <a:ext cx="4577506" cy="15576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לחצו כאן לתרגול 1</a:t>
            </a:r>
          </a:p>
          <a:p>
            <a:pPr algn="ctr"/>
            <a:r>
              <a:rPr lang="he-IL" sz="1600" b="1" dirty="0"/>
              <a:t>בסיום המשימה לחצו על המפתח בצד ימין ועברו לתיבה 3</a:t>
            </a:r>
          </a:p>
        </p:txBody>
      </p:sp>
      <p:sp>
        <p:nvSpPr>
          <p:cNvPr id="18" name="גל כפול 17">
            <a:extLst>
              <a:ext uri="{FF2B5EF4-FFF2-40B4-BE49-F238E27FC236}">
                <a16:creationId xmlns:a16="http://schemas.microsoft.com/office/drawing/2014/main" id="{1A5B5268-4019-4BF4-B099-C8A26571D7F8}"/>
              </a:ext>
            </a:extLst>
          </p:cNvPr>
          <p:cNvSpPr/>
          <p:nvPr/>
        </p:nvSpPr>
        <p:spPr>
          <a:xfrm>
            <a:off x="2831336" y="4682168"/>
            <a:ext cx="1778968" cy="2175831"/>
          </a:xfrm>
          <a:prstGeom prst="doubleWav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הרמז בתיבה זו:</a:t>
            </a:r>
          </a:p>
          <a:p>
            <a:pPr algn="ctr"/>
            <a:r>
              <a:rPr lang="he-IL" sz="1600" b="1" dirty="0"/>
              <a:t>שתי האותיות האחרונות של בעל החיים עליו המשימה שביצעתן</a:t>
            </a:r>
            <a:endParaRPr lang="he-I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nd The Treasure · SlidesMania">
  <a:themeElements>
    <a:clrScheme name="Simple Light">
      <a:dk1>
        <a:srgbClr val="000000"/>
      </a:dk1>
      <a:lt1>
        <a:srgbClr val="503325"/>
      </a:lt1>
      <a:dk2>
        <a:srgbClr val="595959"/>
      </a:dk2>
      <a:lt2>
        <a:srgbClr val="434343"/>
      </a:lt2>
      <a:accent1>
        <a:srgbClr val="EC902F"/>
      </a:accent1>
      <a:accent2>
        <a:srgbClr val="823919"/>
      </a:accent2>
      <a:accent3>
        <a:srgbClr val="823919"/>
      </a:accent3>
      <a:accent4>
        <a:srgbClr val="823919"/>
      </a:accent4>
      <a:accent5>
        <a:srgbClr val="823919"/>
      </a:accent5>
      <a:accent6>
        <a:srgbClr val="823919"/>
      </a:accent6>
      <a:hlink>
        <a:srgbClr val="FFCB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480</Words>
  <Application>Microsoft Office PowerPoint</Application>
  <PresentationFormat>מסך רחב</PresentationFormat>
  <Paragraphs>78</Paragraphs>
  <Slides>13</Slides>
  <Notes>12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Find The Treasure · SlidesMania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ענבר</dc:creator>
  <cp:lastModifiedBy>משתמש לא ידוע</cp:lastModifiedBy>
  <cp:revision>21</cp:revision>
  <dcterms:modified xsi:type="dcterms:W3CDTF">2021-01-11T22:23:36Z</dcterms:modified>
</cp:coreProperties>
</file>