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0D5BB8-D059-43E1-BC0C-364AFF30D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F94A41A-EF04-43BC-B795-81DC68FCF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C40D0AC-542E-4046-B512-E553AF09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163B-3663-4C8D-87B7-23ADBA5E9F1C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175139B-22D9-413E-89C2-282D4254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9E7D36A-4C5E-4C0A-BB2D-A15021E3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36E-9E5A-4B98-A799-901D7C82D3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845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6B3647-6772-4B84-95DE-1F7074D3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8075CF4-6CEA-4BD0-BEFE-F1B9C4A12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FE941D-D66A-4389-8C3F-64D27BE9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163B-3663-4C8D-87B7-23ADBA5E9F1C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6EB052B-57BD-4D54-A7D9-8909B052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CD6378C-FDD7-4E88-B936-C645861B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36E-9E5A-4B98-A799-901D7C82D3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601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F72232C-9F74-4579-9D0B-CB3B54C30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8C118C3-1E1D-4B64-B77F-2FA6B9DB7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0E2661A-33FD-493B-ABFB-CDF5915F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163B-3663-4C8D-87B7-23ADBA5E9F1C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3976FE-F823-4938-A4E6-06F11CDF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1C962F9-255A-4043-BE55-543B7BD2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36E-9E5A-4B98-A799-901D7C82D3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352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942C81-83F4-4E65-891B-77F4EFDD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4504870-5551-4A16-8BFB-34C982BAB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CED5E99-D667-49AF-8C5E-65FB3DB5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163B-3663-4C8D-87B7-23ADBA5E9F1C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8642E0-DB28-45C7-ADDB-905C7B25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7FE4C80-0320-4CC5-9C1C-7432D1CF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36E-9E5A-4B98-A799-901D7C82D3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253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E91397-A2A5-42EE-9FA4-A3A07164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E9C3A7D-462C-4899-9659-165409C99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2B6CF76-3F95-4E42-9214-5B7582EE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163B-3663-4C8D-87B7-23ADBA5E9F1C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D338BA9-9B81-44D9-93E0-FB87BA5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93BFCF0-4D6B-463B-86DA-3F710F43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36E-9E5A-4B98-A799-901D7C82D3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122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4129295-7AE4-4C48-BFFB-4BC6B8EB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5E20AB8-1716-4F8A-9EBA-F1313724C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F71D878-F594-4A2E-9B65-163305063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FFB090D-5202-40C4-80CF-4B0D65CB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163B-3663-4C8D-87B7-23ADBA5E9F1C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31E5A4F-71E2-47A4-8813-4450E41E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05D3C34-7D44-489C-B670-C6930C00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36E-9E5A-4B98-A799-901D7C82D3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995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632A8A-AEFF-429C-9325-0DF65435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80CBCE0-64E2-47DB-B3B4-B21B43A85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774B582-C935-4D39-973F-E728575CB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759AB0C-414B-4F58-AFB5-6BD277624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5C2AF39-293C-4AF4-BA3A-74078F152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D6FFE44-9DD8-484D-BD8A-ACCDA952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163B-3663-4C8D-87B7-23ADBA5E9F1C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02222C5-FD47-4757-AA6A-540B671E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8C90D8D5-3D2E-428D-9B05-29F5B1A8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36E-9E5A-4B98-A799-901D7C82D3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483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B9FC57-99CC-4CC8-BC37-21118FAF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51B2F7F-B444-46C4-B9DC-8A888F135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163B-3663-4C8D-87B7-23ADBA5E9F1C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EFC2CD6-BEBE-4A38-AF5B-49E88F71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027D508-BBBF-42A6-B418-B760BC599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36E-9E5A-4B98-A799-901D7C82D3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325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8084CAD-F45F-4543-8692-77A626AD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163B-3663-4C8D-87B7-23ADBA5E9F1C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60028CC-30B1-4806-9545-BE87D754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BBEFF92-07BA-4824-B73A-12568B99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36E-9E5A-4B98-A799-901D7C82D3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317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3D0421-DBA2-41E1-AF78-D54FE07B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DD84D84-9C4C-48D6-A6A6-FE3704C9E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58C50E0-6D48-4AE3-867E-86C2ACF9D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375E082-0B2A-4F4B-A4A5-14D30B8D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163B-3663-4C8D-87B7-23ADBA5E9F1C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EDD584B-8157-4299-987F-756A38BA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3CD87F2-0A07-40A9-A960-F7C395B2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36E-9E5A-4B98-A799-901D7C82D3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268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73248E-ABE7-48C8-B445-166875BE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20B5D54-4207-4661-A1FA-4A27E1C48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06A6650-754F-465D-BFD1-2E9E8B9D7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975040A-E596-4B5D-B5F3-843FF6C53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163B-3663-4C8D-87B7-23ADBA5E9F1C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A2E4B62-01CC-41C2-B625-3228E8E3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B930598-2492-403E-A59F-91FD10BD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36E-9E5A-4B98-A799-901D7C82D3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663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C03C936-70EE-4D96-976D-435241F1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C4C7162-57FF-46FB-9303-31E4015A1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8144402-C3D6-4E01-9D05-9EAACAF93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9163B-3663-4C8D-87B7-23ADBA5E9F1C}" type="datetimeFigureOut">
              <a:rPr lang="he-IL" smtClean="0"/>
              <a:t>ט'/כסלו/תשפ"א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ECDDF1A-60D3-4B70-B267-9C23D6B42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1D6C93-AD39-4B6F-BB74-3FBF26349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4D36E-9E5A-4B98-A799-901D7C82D3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351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7E103F1A-48EA-4091-B345-3DD5C1C3D42C}"/>
              </a:ext>
            </a:extLst>
          </p:cNvPr>
          <p:cNvGrpSpPr/>
          <p:nvPr/>
        </p:nvGrpSpPr>
        <p:grpSpPr>
          <a:xfrm>
            <a:off x="2272956" y="915532"/>
            <a:ext cx="7025859" cy="5188520"/>
            <a:chOff x="1615602" y="-69593"/>
            <a:chExt cx="9525000" cy="6927593"/>
          </a:xfrm>
        </p:grpSpPr>
        <p:pic>
          <p:nvPicPr>
            <p:cNvPr id="15" name="Picture 2" descr="חידון טריוויה לחנוכה | בלוג מוזיאון הילדים">
              <a:extLst>
                <a:ext uri="{FF2B5EF4-FFF2-40B4-BE49-F238E27FC236}">
                  <a16:creationId xmlns:a16="http://schemas.microsoft.com/office/drawing/2014/main" id="{929CA051-E731-43BA-95C9-73E170550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602" y="0"/>
              <a:ext cx="9525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7016D8E2-2873-48F7-807F-7C7B5A98C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6" t="4660" r="9941" b="23723"/>
            <a:stretch/>
          </p:blipFill>
          <p:spPr>
            <a:xfrm>
              <a:off x="1712879" y="-69593"/>
              <a:ext cx="1864322" cy="2051165"/>
            </a:xfrm>
            <a:prstGeom prst="rect">
              <a:avLst/>
            </a:prstGeom>
          </p:spPr>
        </p:pic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724849C3-624E-4488-9CAA-39A9ADF6BC61}"/>
                </a:ext>
              </a:extLst>
            </p:cNvPr>
            <p:cNvSpPr/>
            <p:nvPr/>
          </p:nvSpPr>
          <p:spPr>
            <a:xfrm>
              <a:off x="2916897" y="1788295"/>
              <a:ext cx="3461205" cy="175432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cs typeface="Choco" pitchFamily="2" charset="-79"/>
                </a:rPr>
                <a:t>חידון </a:t>
              </a:r>
            </a:p>
            <a:p>
              <a:pPr algn="ctr"/>
              <a:r>
                <a:rPr lang="he-IL" sz="5400" b="1" cap="none" spc="0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cs typeface="Choco" pitchFamily="2" charset="-79"/>
                </a:rPr>
                <a:t>חג החנוכה</a:t>
              </a:r>
            </a:p>
          </p:txBody>
        </p:sp>
        <p:sp>
          <p:nvSpPr>
            <p:cNvPr id="21" name="מלבן: פינות מעוגלות 20">
              <a:extLst>
                <a:ext uri="{FF2B5EF4-FFF2-40B4-BE49-F238E27FC236}">
                  <a16:creationId xmlns:a16="http://schemas.microsoft.com/office/drawing/2014/main" id="{06E54C8D-370C-4A7D-B39B-28D37090FA73}"/>
                </a:ext>
              </a:extLst>
            </p:cNvPr>
            <p:cNvSpPr/>
            <p:nvPr/>
          </p:nvSpPr>
          <p:spPr>
            <a:xfrm>
              <a:off x="2212336" y="6163760"/>
              <a:ext cx="3021232" cy="558722"/>
            </a:xfrm>
            <a:prstGeom prst="roundRect">
              <a:avLst/>
            </a:prstGeom>
            <a:solidFill>
              <a:srgbClr val="FF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dirty="0">
                  <a:ln>
                    <a:solidFill>
                      <a:sysClr val="windowText" lastClr="000000"/>
                    </a:solidFill>
                  </a:ln>
                  <a:cs typeface="Agas" pitchFamily="2" charset="-79"/>
                </a:rPr>
                <a:t>המסורת ממשיכה!</a:t>
              </a:r>
            </a:p>
          </p:txBody>
        </p:sp>
        <p:pic>
          <p:nvPicPr>
            <p:cNvPr id="23" name="Picture 2" descr="תמונה של לב">
              <a:extLst>
                <a:ext uri="{FF2B5EF4-FFF2-40B4-BE49-F238E27FC236}">
                  <a16:creationId xmlns:a16="http://schemas.microsoft.com/office/drawing/2014/main" id="{4CA238D1-672A-4FF9-A7A0-C322608AD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67580">
              <a:off x="1957697" y="5060637"/>
              <a:ext cx="1295083" cy="1218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875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BA59ACE-2DB5-4E13-9AA4-BAF8694E4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73"/>
            <a:ext cx="12192000" cy="6937473"/>
          </a:xfrm>
          <a:prstGeom prst="rect">
            <a:avLst/>
          </a:prstGeom>
        </p:spPr>
      </p:pic>
      <p:pic>
        <p:nvPicPr>
          <p:cNvPr id="6146" name="Picture 2" descr="איך מתחילים | צריך כושר בחיים!">
            <a:extLst>
              <a:ext uri="{FF2B5EF4-FFF2-40B4-BE49-F238E27FC236}">
                <a16:creationId xmlns:a16="http://schemas.microsoft.com/office/drawing/2014/main" id="{C7B759D6-44E2-41C3-8287-215FCADC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94" y="1170292"/>
            <a:ext cx="4437941" cy="443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8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4D9DAC74-2A14-47AF-BC2F-4ABCE78931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74"/>
            <a:ext cx="12192000" cy="6937473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90C34D4-0438-4FB7-9572-F8CEFED8C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950" y="1657384"/>
            <a:ext cx="10603148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70C0"/>
                </a:solidFill>
                <a:cs typeface="Choco" pitchFamily="2" charset="-79"/>
              </a:rPr>
              <a:t>הסבר על השתתפות בחידון </a:t>
            </a:r>
            <a:r>
              <a:rPr lang="he-IL" b="1" dirty="0" err="1">
                <a:solidFill>
                  <a:srgbClr val="0070C0"/>
                </a:solidFill>
                <a:cs typeface="Choco" pitchFamily="2" charset="-79"/>
              </a:rPr>
              <a:t>קהוט</a:t>
            </a:r>
            <a:r>
              <a:rPr lang="he-IL" b="1" dirty="0">
                <a:solidFill>
                  <a:srgbClr val="0070C0"/>
                </a:solidFill>
                <a:cs typeface="Choco" pitchFamily="2" charset="-79"/>
              </a:rPr>
              <a:t> בית ספר "יצחק רבין" – אשדוד.</a:t>
            </a:r>
          </a:p>
        </p:txBody>
      </p:sp>
    </p:spTree>
    <p:extLst>
      <p:ext uri="{BB962C8B-B14F-4D97-AF65-F5344CB8AC3E}">
        <p14:creationId xmlns:p14="http://schemas.microsoft.com/office/powerpoint/2010/main" val="169584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6582BDF7-065B-4FB2-8F39-DED86CE9D09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74"/>
            <a:ext cx="12192000" cy="6937473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90C34D4-0438-4FB7-9572-F8CEFED8C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584" y="2474507"/>
            <a:ext cx="10603148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dirty="0">
                <a:solidFill>
                  <a:srgbClr val="0070C0"/>
                </a:solidFill>
                <a:cs typeface="Choco" pitchFamily="2" charset="-79"/>
              </a:rPr>
              <a:t>יש להצטייד עם שני מכשירים:</a:t>
            </a:r>
            <a:br>
              <a:rPr lang="he-IL" dirty="0">
                <a:solidFill>
                  <a:srgbClr val="0070C0"/>
                </a:solidFill>
                <a:cs typeface="Choco" pitchFamily="2" charset="-79"/>
              </a:rPr>
            </a:br>
            <a:r>
              <a:rPr lang="he-IL" dirty="0">
                <a:solidFill>
                  <a:srgbClr val="0070C0"/>
                </a:solidFill>
                <a:cs typeface="Choco" pitchFamily="2" charset="-79"/>
              </a:rPr>
              <a:t>1. לזום – צפייה בחידון.</a:t>
            </a:r>
            <a:br>
              <a:rPr lang="he-IL" dirty="0">
                <a:solidFill>
                  <a:srgbClr val="0070C0"/>
                </a:solidFill>
                <a:cs typeface="Choco" pitchFamily="2" charset="-79"/>
              </a:rPr>
            </a:br>
            <a:r>
              <a:rPr lang="he-IL" dirty="0">
                <a:solidFill>
                  <a:srgbClr val="0070C0"/>
                </a:solidFill>
                <a:cs typeface="Choco" pitchFamily="2" charset="-79"/>
              </a:rPr>
              <a:t>2. כניסה למשחק "</a:t>
            </a:r>
            <a:r>
              <a:rPr lang="he-IL" dirty="0" err="1">
                <a:solidFill>
                  <a:srgbClr val="0070C0"/>
                </a:solidFill>
                <a:cs typeface="Choco" pitchFamily="2" charset="-79"/>
              </a:rPr>
              <a:t>קהוט</a:t>
            </a:r>
            <a:r>
              <a:rPr lang="he-IL" dirty="0">
                <a:solidFill>
                  <a:srgbClr val="0070C0"/>
                </a:solidFill>
                <a:cs typeface="Choco" pitchFamily="2" charset="-79"/>
              </a:rPr>
              <a:t>" (עדיף מנייד).</a:t>
            </a:r>
            <a:endParaRPr lang="he-IL" b="1" dirty="0">
              <a:solidFill>
                <a:srgbClr val="0070C0"/>
              </a:solidFill>
              <a:cs typeface="Choco" pitchFamily="2" charset="-79"/>
            </a:endParaRPr>
          </a:p>
        </p:txBody>
      </p:sp>
      <p:pic>
        <p:nvPicPr>
          <p:cNvPr id="1026" name="Picture 2" descr="נתקלתם בדומיין עם המילה zoom? לא בטוח שזה אתר שקשור ליישום - אנשים ומחשבים  - פורטל חדשות היי-טק, מיחשוב, טלקום, טכנולוגיות">
            <a:extLst>
              <a:ext uri="{FF2B5EF4-FFF2-40B4-BE49-F238E27FC236}">
                <a16:creationId xmlns:a16="http://schemas.microsoft.com/office/drawing/2014/main" id="{D9CEDCAB-3ED0-400E-8F51-EF8F4BD2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46" y="2607013"/>
            <a:ext cx="1724923" cy="120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שימוש ב-kahoot ככלי טכנו-פדגוגי המעצים את חוויית הלמידה | טופ-אדיו">
            <a:extLst>
              <a:ext uri="{FF2B5EF4-FFF2-40B4-BE49-F238E27FC236}">
                <a16:creationId xmlns:a16="http://schemas.microsoft.com/office/drawing/2014/main" id="{72822607-45B8-4F5B-B065-6BC2E2B0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20" y="4835356"/>
            <a:ext cx="2398476" cy="159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CB95E743-8C69-44C8-9040-A6410AE5044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74"/>
            <a:ext cx="12192000" cy="6937473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90C34D4-0438-4FB7-9572-F8CEFED8C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584" y="2474507"/>
            <a:ext cx="10603148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70C0"/>
                </a:solidFill>
                <a:cs typeface="Choco" pitchFamily="2" charset="-79"/>
              </a:rPr>
              <a:t>צפייה בחידון </a:t>
            </a:r>
            <a:r>
              <a:rPr lang="he-IL" sz="4400" b="1" dirty="0">
                <a:solidFill>
                  <a:srgbClr val="0070C0"/>
                </a:solidFill>
                <a:cs typeface="Choco" pitchFamily="2" charset="-79"/>
              </a:rPr>
              <a:t>(מסך אחד)</a:t>
            </a:r>
            <a:br>
              <a:rPr lang="he-IL" dirty="0">
                <a:solidFill>
                  <a:srgbClr val="0070C0"/>
                </a:solidFill>
                <a:cs typeface="Choco" pitchFamily="2" charset="-79"/>
              </a:rPr>
            </a:br>
            <a:r>
              <a:rPr lang="he-IL" dirty="0">
                <a:solidFill>
                  <a:srgbClr val="0070C0"/>
                </a:solidFill>
                <a:cs typeface="Choco" pitchFamily="2" charset="-79"/>
              </a:rPr>
              <a:t>1. המסך לצפייה בחידון בלבד.</a:t>
            </a:r>
            <a:br>
              <a:rPr lang="he-IL" dirty="0">
                <a:solidFill>
                  <a:srgbClr val="0070C0"/>
                </a:solidFill>
                <a:cs typeface="Choco" pitchFamily="2" charset="-79"/>
              </a:rPr>
            </a:br>
            <a:endParaRPr lang="he-IL" b="1" dirty="0">
              <a:solidFill>
                <a:srgbClr val="0070C0"/>
              </a:solidFill>
              <a:cs typeface="Choco" pitchFamily="2" charset="-79"/>
            </a:endParaRPr>
          </a:p>
        </p:txBody>
      </p:sp>
      <p:pic>
        <p:nvPicPr>
          <p:cNvPr id="1026" name="Picture 2" descr="נתקלתם בדומיין עם המילה zoom? לא בטוח שזה אתר שקשור ליישום - אנשים ומחשבים  - פורטל חדשות היי-טק, מיחשוב, טלקום, טכנולוגיות">
            <a:extLst>
              <a:ext uri="{FF2B5EF4-FFF2-40B4-BE49-F238E27FC236}">
                <a16:creationId xmlns:a16="http://schemas.microsoft.com/office/drawing/2014/main" id="{D9CEDCAB-3ED0-400E-8F51-EF8F4BD2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63" y="3811161"/>
            <a:ext cx="3580590" cy="2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6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2DA514C8-8F13-4B0E-9840-BF158E92333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74"/>
            <a:ext cx="12192000" cy="6937473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90C34D4-0438-4FB7-9572-F8CEFED8C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246" y="-433062"/>
            <a:ext cx="10603148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70C0"/>
                </a:solidFill>
                <a:cs typeface="Choco" pitchFamily="2" charset="-79"/>
              </a:rPr>
              <a:t>משחק בחידון </a:t>
            </a:r>
            <a:r>
              <a:rPr lang="he-IL" sz="4000" b="1" dirty="0">
                <a:solidFill>
                  <a:srgbClr val="0070C0"/>
                </a:solidFill>
                <a:cs typeface="Choco" pitchFamily="2" charset="-79"/>
              </a:rPr>
              <a:t>(עדיף נייד)</a:t>
            </a:r>
            <a:br>
              <a:rPr lang="he-IL" sz="4000" b="1" dirty="0">
                <a:solidFill>
                  <a:srgbClr val="0070C0"/>
                </a:solidFill>
                <a:cs typeface="Choco" pitchFamily="2" charset="-79"/>
              </a:rPr>
            </a:br>
            <a:r>
              <a:rPr lang="he-IL" sz="4000" b="1" dirty="0">
                <a:solidFill>
                  <a:srgbClr val="0070C0"/>
                </a:solidFill>
                <a:cs typeface="Choco" pitchFamily="2" charset="-79"/>
              </a:rPr>
              <a:t>לכתוב בגוגל "</a:t>
            </a:r>
            <a:r>
              <a:rPr lang="he-IL" sz="4000" b="1" dirty="0" err="1">
                <a:solidFill>
                  <a:srgbClr val="0070C0"/>
                </a:solidFill>
                <a:cs typeface="Choco" pitchFamily="2" charset="-79"/>
              </a:rPr>
              <a:t>קהוט</a:t>
            </a:r>
            <a:r>
              <a:rPr lang="he-IL" sz="4000" b="1" dirty="0">
                <a:solidFill>
                  <a:srgbClr val="0070C0"/>
                </a:solidFill>
                <a:cs typeface="Choco" pitchFamily="2" charset="-79"/>
              </a:rPr>
              <a:t>"</a:t>
            </a:r>
            <a:endParaRPr lang="he-IL" b="1" dirty="0">
              <a:solidFill>
                <a:srgbClr val="0070C0"/>
              </a:solidFill>
              <a:cs typeface="Choco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C07BE46-558C-4B3F-8D16-CEE456C40E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1"/>
          <a:stretch/>
        </p:blipFill>
        <p:spPr>
          <a:xfrm>
            <a:off x="4506469" y="1954538"/>
            <a:ext cx="3334703" cy="4951379"/>
          </a:xfrm>
          <a:prstGeom prst="rect">
            <a:avLst/>
          </a:prstGeom>
        </p:spPr>
      </p:pic>
      <p:sp>
        <p:nvSpPr>
          <p:cNvPr id="6" name="חץ: ימינה 5">
            <a:extLst>
              <a:ext uri="{FF2B5EF4-FFF2-40B4-BE49-F238E27FC236}">
                <a16:creationId xmlns:a16="http://schemas.microsoft.com/office/drawing/2014/main" id="{2DB3D962-D713-49B2-9862-74936089062C}"/>
              </a:ext>
            </a:extLst>
          </p:cNvPr>
          <p:cNvSpPr/>
          <p:nvPr/>
        </p:nvSpPr>
        <p:spPr>
          <a:xfrm>
            <a:off x="2850204" y="3735421"/>
            <a:ext cx="2276273" cy="42801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21A4639-2472-487A-8CA9-A52DBA6DF6A0}"/>
              </a:ext>
            </a:extLst>
          </p:cNvPr>
          <p:cNvSpPr txBox="1"/>
          <p:nvPr/>
        </p:nvSpPr>
        <p:spPr>
          <a:xfrm>
            <a:off x="330740" y="3428999"/>
            <a:ext cx="2431915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3200" dirty="0"/>
              <a:t>נכנסים ל- </a:t>
            </a:r>
            <a:r>
              <a:rPr lang="en-US" sz="3200" dirty="0"/>
              <a:t>Play Kahoot!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26380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0FF2C116-65D8-44E1-A2DF-3DC38F9230B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74"/>
            <a:ext cx="12192000" cy="6937473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90C34D4-0438-4FB7-9572-F8CEFED8C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246" y="-433062"/>
            <a:ext cx="10603148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70C0"/>
                </a:solidFill>
                <a:cs typeface="Choco" pitchFamily="2" charset="-79"/>
              </a:rPr>
              <a:t>משחק בחידון </a:t>
            </a:r>
            <a:r>
              <a:rPr lang="he-IL" sz="4000" b="1" dirty="0">
                <a:solidFill>
                  <a:srgbClr val="0070C0"/>
                </a:solidFill>
                <a:cs typeface="Choco" pitchFamily="2" charset="-79"/>
              </a:rPr>
              <a:t>(עדיף נייד)</a:t>
            </a:r>
            <a:br>
              <a:rPr lang="he-IL" sz="4000" b="1" dirty="0">
                <a:solidFill>
                  <a:srgbClr val="0070C0"/>
                </a:solidFill>
                <a:cs typeface="Choco" pitchFamily="2" charset="-79"/>
              </a:rPr>
            </a:br>
            <a:r>
              <a:rPr lang="he-IL" sz="4000" b="1" dirty="0">
                <a:solidFill>
                  <a:srgbClr val="0070C0"/>
                </a:solidFill>
                <a:cs typeface="Choco" pitchFamily="2" charset="-79"/>
              </a:rPr>
              <a:t>מקלידים את הקוד שמקבלים בזום</a:t>
            </a:r>
            <a:endParaRPr lang="he-IL" b="1" dirty="0">
              <a:solidFill>
                <a:srgbClr val="0070C0"/>
              </a:solidFill>
              <a:cs typeface="Choco" pitchFamily="2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21A4639-2472-487A-8CA9-A52DBA6DF6A0}"/>
              </a:ext>
            </a:extLst>
          </p:cNvPr>
          <p:cNvSpPr txBox="1"/>
          <p:nvPr/>
        </p:nvSpPr>
        <p:spPr>
          <a:xfrm>
            <a:off x="797667" y="3648666"/>
            <a:ext cx="2431915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3200" dirty="0"/>
              <a:t>מקלידים את הקוד.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A9D8480B-B844-46F7-813D-C06C56E8B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14" y="1881580"/>
            <a:ext cx="3336324" cy="5029200"/>
          </a:xfrm>
          <a:prstGeom prst="rect">
            <a:avLst/>
          </a:prstGeom>
        </p:spPr>
      </p:pic>
      <p:sp>
        <p:nvSpPr>
          <p:cNvPr id="6" name="חץ: ימינה 5">
            <a:extLst>
              <a:ext uri="{FF2B5EF4-FFF2-40B4-BE49-F238E27FC236}">
                <a16:creationId xmlns:a16="http://schemas.microsoft.com/office/drawing/2014/main" id="{2DB3D962-D713-49B2-9862-74936089062C}"/>
              </a:ext>
            </a:extLst>
          </p:cNvPr>
          <p:cNvSpPr/>
          <p:nvPr/>
        </p:nvSpPr>
        <p:spPr>
          <a:xfrm>
            <a:off x="3420084" y="3868333"/>
            <a:ext cx="2431914" cy="63788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0561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22DCF80F-81AB-41A8-AD02-7704BF74B96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74"/>
            <a:ext cx="12192000" cy="6937473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90C34D4-0438-4FB7-9572-F8CEFED8C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246" y="-433062"/>
            <a:ext cx="10603148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70C0"/>
                </a:solidFill>
                <a:cs typeface="Choco" pitchFamily="2" charset="-79"/>
              </a:rPr>
              <a:t>משחק בחידון </a:t>
            </a:r>
            <a:r>
              <a:rPr lang="he-IL" sz="4000" b="1" dirty="0">
                <a:solidFill>
                  <a:srgbClr val="0070C0"/>
                </a:solidFill>
                <a:cs typeface="Choco" pitchFamily="2" charset="-79"/>
              </a:rPr>
              <a:t>(עדיף נייד)</a:t>
            </a:r>
            <a:br>
              <a:rPr lang="he-IL" sz="4000" b="1" dirty="0">
                <a:solidFill>
                  <a:srgbClr val="0070C0"/>
                </a:solidFill>
                <a:cs typeface="Choco" pitchFamily="2" charset="-79"/>
              </a:rPr>
            </a:br>
            <a:r>
              <a:rPr lang="he-IL" sz="4000" b="1" dirty="0">
                <a:solidFill>
                  <a:srgbClr val="0070C0"/>
                </a:solidFill>
                <a:cs typeface="Choco" pitchFamily="2" charset="-79"/>
              </a:rPr>
              <a:t>מקלידים שם מלא והכיתה.</a:t>
            </a:r>
            <a:endParaRPr lang="he-IL" b="1" dirty="0">
              <a:solidFill>
                <a:srgbClr val="0070C0"/>
              </a:solidFill>
              <a:cs typeface="Choco" pitchFamily="2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21A4639-2472-487A-8CA9-A52DBA6DF6A0}"/>
              </a:ext>
            </a:extLst>
          </p:cNvPr>
          <p:cNvSpPr txBox="1"/>
          <p:nvPr/>
        </p:nvSpPr>
        <p:spPr>
          <a:xfrm>
            <a:off x="797667" y="3648666"/>
            <a:ext cx="2431915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3200" dirty="0"/>
              <a:t>מקלידים שם מלא וכיתה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E0FC68B-A857-4456-8207-6DB9604FE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70" y="1954538"/>
            <a:ext cx="3465785" cy="4832791"/>
          </a:xfrm>
          <a:prstGeom prst="rect">
            <a:avLst/>
          </a:prstGeom>
        </p:spPr>
      </p:pic>
      <p:sp>
        <p:nvSpPr>
          <p:cNvPr id="6" name="חץ: ימינה 5">
            <a:extLst>
              <a:ext uri="{FF2B5EF4-FFF2-40B4-BE49-F238E27FC236}">
                <a16:creationId xmlns:a16="http://schemas.microsoft.com/office/drawing/2014/main" id="{2DB3D962-D713-49B2-9862-74936089062C}"/>
              </a:ext>
            </a:extLst>
          </p:cNvPr>
          <p:cNvSpPr/>
          <p:nvPr/>
        </p:nvSpPr>
        <p:spPr>
          <a:xfrm>
            <a:off x="3420083" y="3868333"/>
            <a:ext cx="2902895" cy="63788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716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060F44ED-F882-442C-9C8D-F1BD7EF4E15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74"/>
            <a:ext cx="12192000" cy="6937473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90C34D4-0438-4FB7-9572-F8CEFED8C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246" y="-433062"/>
            <a:ext cx="10603148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70C0"/>
                </a:solidFill>
                <a:cs typeface="Choco" pitchFamily="2" charset="-79"/>
              </a:rPr>
              <a:t>משחק בחידון </a:t>
            </a:r>
            <a:r>
              <a:rPr lang="he-IL" sz="4000" b="1" dirty="0">
                <a:solidFill>
                  <a:srgbClr val="0070C0"/>
                </a:solidFill>
                <a:cs typeface="Choco" pitchFamily="2" charset="-79"/>
              </a:rPr>
              <a:t>(עדיף נייד)</a:t>
            </a:r>
            <a:br>
              <a:rPr lang="he-IL" sz="4000" b="1" dirty="0">
                <a:solidFill>
                  <a:srgbClr val="0070C0"/>
                </a:solidFill>
                <a:cs typeface="Choco" pitchFamily="2" charset="-79"/>
              </a:rPr>
            </a:br>
            <a:r>
              <a:rPr lang="he-IL" sz="4000" b="1" dirty="0">
                <a:solidFill>
                  <a:srgbClr val="0070C0"/>
                </a:solidFill>
                <a:cs typeface="Choco" pitchFamily="2" charset="-79"/>
              </a:rPr>
              <a:t>אתם בפנים!!! הצלחתם!!!</a:t>
            </a:r>
            <a:endParaRPr lang="he-IL" b="1" dirty="0">
              <a:solidFill>
                <a:srgbClr val="0070C0"/>
              </a:solidFill>
              <a:cs typeface="Choco" pitchFamily="2" charset="-79"/>
            </a:endParaRPr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623B94D4-6754-4821-8374-DC7EF12B901E}"/>
              </a:ext>
            </a:extLst>
          </p:cNvPr>
          <p:cNvGrpSpPr/>
          <p:nvPr/>
        </p:nvGrpSpPr>
        <p:grpSpPr>
          <a:xfrm>
            <a:off x="4807216" y="2042628"/>
            <a:ext cx="3104616" cy="4815372"/>
            <a:chOff x="4807216" y="2042628"/>
            <a:chExt cx="3104616" cy="4815372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C25AD09-9833-4EA9-ABE6-F299529BA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7216" y="2042628"/>
              <a:ext cx="3104616" cy="4815372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377D8098-58AB-4482-8EE0-8AACC103B04A}"/>
                </a:ext>
              </a:extLst>
            </p:cNvPr>
            <p:cNvSpPr txBox="1"/>
            <p:nvPr/>
          </p:nvSpPr>
          <p:spPr>
            <a:xfrm>
              <a:off x="5210784" y="2500730"/>
              <a:ext cx="159857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613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B142D75C-5468-4010-AE65-93E499154E3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74"/>
            <a:ext cx="12192000" cy="6937473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90C34D4-0438-4FB7-9572-F8CEFED8C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426" y="850989"/>
            <a:ext cx="10603148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70C0"/>
                </a:solidFill>
                <a:cs typeface="Choco" pitchFamily="2" charset="-79"/>
              </a:rPr>
              <a:t>משחק בחידון </a:t>
            </a:r>
            <a:r>
              <a:rPr lang="he-IL" sz="4000" b="1" dirty="0">
                <a:solidFill>
                  <a:srgbClr val="0070C0"/>
                </a:solidFill>
                <a:cs typeface="Choco" pitchFamily="2" charset="-79"/>
              </a:rPr>
              <a:t>(עדיף נייד)</a:t>
            </a:r>
            <a:br>
              <a:rPr lang="he-IL" sz="4000" b="1" dirty="0">
                <a:solidFill>
                  <a:srgbClr val="0070C0"/>
                </a:solidFill>
                <a:cs typeface="Choco" pitchFamily="2" charset="-79"/>
              </a:rPr>
            </a:br>
            <a:r>
              <a:rPr lang="he-IL" sz="4000" b="1" dirty="0">
                <a:solidFill>
                  <a:srgbClr val="0070C0"/>
                </a:solidFill>
                <a:cs typeface="Choco" pitchFamily="2" charset="-79"/>
              </a:rPr>
              <a:t>השאלות תופענה הזום ואתם תענו בנייד</a:t>
            </a:r>
            <a:br>
              <a:rPr lang="he-IL" sz="4000" b="1" dirty="0">
                <a:solidFill>
                  <a:srgbClr val="0070C0"/>
                </a:solidFill>
                <a:cs typeface="Choco" pitchFamily="2" charset="-79"/>
              </a:rPr>
            </a:br>
            <a:r>
              <a:rPr lang="he-IL" sz="4000" b="1" dirty="0">
                <a:solidFill>
                  <a:srgbClr val="0070C0"/>
                </a:solidFill>
                <a:cs typeface="Choco" pitchFamily="2" charset="-79"/>
              </a:rPr>
              <a:t>ליד כל תשובה יש צבע וצורה – ואתם תבחרו את תשובתכם ותסמנו את הצבע הנכון בנייד.</a:t>
            </a:r>
            <a:endParaRPr lang="he-IL" b="1" dirty="0">
              <a:solidFill>
                <a:srgbClr val="0070C0"/>
              </a:solidFill>
              <a:cs typeface="Choco" pitchFamily="2" charset="-79"/>
            </a:endParaRP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40BE203F-8F49-493C-8679-F5F1BA946293}"/>
              </a:ext>
            </a:extLst>
          </p:cNvPr>
          <p:cNvGrpSpPr/>
          <p:nvPr/>
        </p:nvGrpSpPr>
        <p:grpSpPr>
          <a:xfrm>
            <a:off x="4533089" y="3282903"/>
            <a:ext cx="3258765" cy="3575097"/>
            <a:chOff x="4533089" y="3282903"/>
            <a:chExt cx="3258765" cy="3575097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32020612-3DFC-45FF-9911-2B09BA6BD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089" y="3282903"/>
              <a:ext cx="3258765" cy="3575097"/>
            </a:xfrm>
            <a:prstGeom prst="rect">
              <a:avLst/>
            </a:prstGeom>
          </p:spPr>
        </p:pic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B0E23B38-B335-474C-B661-F3CA5EF83F9A}"/>
                </a:ext>
              </a:extLst>
            </p:cNvPr>
            <p:cNvSpPr txBox="1"/>
            <p:nvPr/>
          </p:nvSpPr>
          <p:spPr>
            <a:xfrm>
              <a:off x="5035686" y="3658322"/>
              <a:ext cx="1598578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sz="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7848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153</Words>
  <Application>Microsoft Office PowerPoint</Application>
  <PresentationFormat>מסך רחב</PresentationFormat>
  <Paragraphs>14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ערכת נושא Office</vt:lpstr>
      <vt:lpstr>מצגת של PowerPoint‏</vt:lpstr>
      <vt:lpstr>הסבר על השתתפות בחידון קהוט בית ספר "יצחק רבין" – אשדוד.</vt:lpstr>
      <vt:lpstr>יש להצטייד עם שני מכשירים: 1. לזום – צפייה בחידון. 2. כניסה למשחק "קהוט" (עדיף מנייד).</vt:lpstr>
      <vt:lpstr>צפייה בחידון (מסך אחד) 1. המסך לצפייה בחידון בלבד. </vt:lpstr>
      <vt:lpstr>משחק בחידון (עדיף נייד) לכתוב בגוגל "קהוט"</vt:lpstr>
      <vt:lpstr>משחק בחידון (עדיף נייד) מקלידים את הקוד שמקבלים בזום</vt:lpstr>
      <vt:lpstr>משחק בחידון (עדיף נייד) מקלידים שם מלא והכיתה.</vt:lpstr>
      <vt:lpstr>משחק בחידון (עדיף נייד) אתם בפנים!!! הצלחתם!!!</vt:lpstr>
      <vt:lpstr>משחק בחידון (עדיף נייד) השאלות תופענה הזום ואתם תענו בנייד ליד כל תשובה יש צבע וצורה – ואתם תבחרו את תשובתכם ותסמנו את הצבע הנכון בנייד.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אבי ואוה</dc:creator>
  <cp:lastModifiedBy>אבי ואוה</cp:lastModifiedBy>
  <cp:revision>18</cp:revision>
  <dcterms:created xsi:type="dcterms:W3CDTF">2020-10-01T09:40:20Z</dcterms:created>
  <dcterms:modified xsi:type="dcterms:W3CDTF">2020-11-25T13:06:56Z</dcterms:modified>
</cp:coreProperties>
</file>