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 id="2147483828" r:id="rId2"/>
    <p:sldMasterId id="2147483857" r:id="rId3"/>
  </p:sldMasterIdLst>
  <p:sldIdLst>
    <p:sldId id="256" r:id="rId4"/>
    <p:sldId id="257" r:id="rId5"/>
    <p:sldId id="258" r:id="rId6"/>
    <p:sldId id="259" r:id="rId7"/>
    <p:sldId id="261" r:id="rId8"/>
    <p:sldId id="263" r:id="rId9"/>
    <p:sldId id="262" r:id="rId10"/>
    <p:sldId id="260" r:id="rId11"/>
    <p:sldId id="264" r:id="rId12"/>
    <p:sldId id="265" r:id="rId13"/>
    <p:sldId id="266" r:id="rId14"/>
    <p:sldId id="267" r:id="rId15"/>
    <p:sldId id="268" r:id="rId16"/>
    <p:sldId id="269" r:id="rId17"/>
    <p:sldId id="270" r:id="rId18"/>
    <p:sldId id="271" r:id="rId19"/>
    <p:sldId id="272" r:id="rId20"/>
    <p:sldId id="273" r:id="rId21"/>
    <p:sldId id="276" r:id="rId22"/>
    <p:sldId id="274" r:id="rId23"/>
    <p:sldId id="275" r:id="rId24"/>
    <p:sldId id="277" r:id="rId25"/>
    <p:sldId id="279" r:id="rId26"/>
    <p:sldId id="278" r:id="rId27"/>
    <p:sldId id="282" r:id="rId28"/>
    <p:sldId id="281" r:id="rId29"/>
    <p:sldId id="280" r:id="rId30"/>
    <p:sldId id="283" r:id="rId31"/>
    <p:sldId id="284" r:id="rId32"/>
    <p:sldId id="285" r:id="rId33"/>
    <p:sldId id="287" r:id="rId34"/>
    <p:sldId id="286" r:id="rId3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266092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38694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422409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301841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403658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3424640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214372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6D276AB-6254-46BF-8C53-6D784F9EE3AE}" type="slidenum">
              <a:rPr lang="he-IL" smtClean="0"/>
              <a:t>‹#›</a:t>
            </a:fld>
            <a:endParaRPr lang="he-IL"/>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2558170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6D276AB-6254-46BF-8C53-6D784F9EE3AE}" type="slidenum">
              <a:rPr lang="he-IL" smtClean="0"/>
              <a:t>‹#›</a:t>
            </a:fld>
            <a:endParaRPr lang="he-IL"/>
          </a:p>
        </p:txBody>
      </p:sp>
      <p:sp>
        <p:nvSpPr>
          <p:cNvPr id="6" name="Title 5"/>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2867310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408918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140233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1445330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2070807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597349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4159762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6D276AB-6254-46BF-8C53-6D784F9EE3AE}" type="slidenum">
              <a:rPr lang="he-IL" smtClean="0"/>
              <a:t>‹#›</a:t>
            </a:fld>
            <a:endParaRPr lang="he-I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892143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4182694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6D276AB-6254-46BF-8C53-6D784F9EE3AE}" type="slidenum">
              <a:rPr lang="he-IL" smtClean="0"/>
              <a:t>‹#›</a:t>
            </a:fld>
            <a:endParaRPr lang="he-I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919420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2021103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2830321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2189675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60085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1245168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6D276AB-6254-46BF-8C53-6D784F9EE3AE}"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7270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6D276AB-6254-46BF-8C53-6D784F9EE3AE}"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805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2135995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112903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364924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6D276AB-6254-46BF-8C53-6D784F9EE3AE}" type="slidenum">
              <a:rPr lang="he-IL" smtClean="0"/>
              <a:t>‹#›</a:t>
            </a:fld>
            <a:endParaRPr lang="he-IL"/>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388477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6D276AB-6254-46BF-8C53-6D784F9EE3AE}" type="slidenum">
              <a:rPr lang="he-IL" smtClean="0"/>
              <a:t>‹#›</a:t>
            </a:fld>
            <a:endParaRPr lang="he-IL"/>
          </a:p>
        </p:txBody>
      </p:sp>
      <p:sp>
        <p:nvSpPr>
          <p:cNvPr id="6" name="Title 5"/>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38154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361055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345913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AB2AA27-C3B8-4F94-BABD-6B12A60169EB}" type="datetimeFigureOut">
              <a:rPr lang="he-IL" smtClean="0"/>
              <a:t>ט'/חשון/תשפ"ב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6D276AB-6254-46BF-8C53-6D784F9EE3AE}" type="slidenum">
              <a:rPr lang="he-IL" smtClean="0"/>
              <a:t>‹#›</a:t>
            </a:fld>
            <a:endParaRPr lang="he-IL"/>
          </a:p>
        </p:txBody>
      </p:sp>
    </p:spTree>
    <p:extLst>
      <p:ext uri="{BB962C8B-B14F-4D97-AF65-F5344CB8AC3E}">
        <p14:creationId xmlns:p14="http://schemas.microsoft.com/office/powerpoint/2010/main" val="343678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AB2AA27-C3B8-4F94-BABD-6B12A60169EB}" type="datetimeFigureOut">
              <a:rPr lang="he-IL" smtClean="0"/>
              <a:t>ט'/חשון/תשפ"ב</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6D276AB-6254-46BF-8C53-6D784F9EE3AE}" type="slidenum">
              <a:rPr lang="he-IL" smtClean="0"/>
              <a:t>‹#›</a:t>
            </a:fld>
            <a:endParaRPr lang="he-IL"/>
          </a:p>
        </p:txBody>
      </p:sp>
    </p:spTree>
    <p:extLst>
      <p:ext uri="{BB962C8B-B14F-4D97-AF65-F5344CB8AC3E}">
        <p14:creationId xmlns:p14="http://schemas.microsoft.com/office/powerpoint/2010/main" val="287807556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AB2AA27-C3B8-4F94-BABD-6B12A60169EB}" type="datetimeFigureOut">
              <a:rPr lang="he-IL" smtClean="0"/>
              <a:t>ט'/חשון/תשפ"ב</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6D276AB-6254-46BF-8C53-6D784F9EE3AE}" type="slidenum">
              <a:rPr lang="he-IL" smtClean="0"/>
              <a:t>‹#›</a:t>
            </a:fld>
            <a:endParaRPr lang="he-IL"/>
          </a:p>
        </p:txBody>
      </p:sp>
    </p:spTree>
    <p:extLst>
      <p:ext uri="{BB962C8B-B14F-4D97-AF65-F5344CB8AC3E}">
        <p14:creationId xmlns:p14="http://schemas.microsoft.com/office/powerpoint/2010/main" val="328356835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AB2AA27-C3B8-4F94-BABD-6B12A60169EB}" type="datetimeFigureOut">
              <a:rPr lang="he-IL" smtClean="0"/>
              <a:t>ט'/חשון/תשפ"ב</a:t>
            </a:fld>
            <a:endParaRPr lang="he-I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he-I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6D276AB-6254-46BF-8C53-6D784F9EE3AE}" type="slidenum">
              <a:rPr lang="he-IL" smtClean="0"/>
              <a:t>‹#›</a:t>
            </a:fld>
            <a:endParaRPr lang="he-I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697415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tt5GuR9gNrs"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17392" y="2451100"/>
            <a:ext cx="8902700" cy="1829280"/>
          </a:xfrm>
        </p:spPr>
        <p:txBody>
          <a:bodyPr/>
          <a:lstStyle/>
          <a:p>
            <a:r>
              <a:rPr lang="he-IL" dirty="0"/>
              <a:t>יוֹם </a:t>
            </a:r>
            <a:r>
              <a:rPr lang="he-IL" dirty="0" err="1"/>
              <a:t>הַזִּכָּרוֹן</a:t>
            </a:r>
            <a:r>
              <a:rPr lang="he-IL" dirty="0"/>
              <a:t> לְזֵכֶר יִצְחָק רַבִּין</a:t>
            </a:r>
          </a:p>
        </p:txBody>
      </p:sp>
      <p:sp>
        <p:nvSpPr>
          <p:cNvPr id="3" name="כותרת משנה 2"/>
          <p:cNvSpPr>
            <a:spLocks noGrp="1"/>
          </p:cNvSpPr>
          <p:nvPr>
            <p:ph type="subTitle" idx="1"/>
          </p:nvPr>
        </p:nvSpPr>
        <p:spPr>
          <a:xfrm>
            <a:off x="2552906" y="4181297"/>
            <a:ext cx="6831673" cy="1326921"/>
          </a:xfrm>
        </p:spPr>
        <p:txBody>
          <a:bodyPr>
            <a:noAutofit/>
          </a:bodyPr>
          <a:lstStyle/>
          <a:p>
            <a:r>
              <a:rPr lang="he-IL" sz="3600" dirty="0"/>
              <a:t>בְּסִימָן</a:t>
            </a:r>
            <a:r>
              <a:rPr lang="he-IL" sz="3600" dirty="0" smtClean="0"/>
              <a:t>:</a:t>
            </a:r>
          </a:p>
          <a:p>
            <a:r>
              <a:rPr lang="he-IL" sz="3600" dirty="0" smtClean="0"/>
              <a:t>"</a:t>
            </a:r>
            <a:r>
              <a:rPr lang="he-IL" sz="3600" dirty="0"/>
              <a:t>שֶׁבֶת אַחִים גַּם יָחַד"</a:t>
            </a:r>
          </a:p>
        </p:txBody>
      </p:sp>
      <p:pic>
        <p:nvPicPr>
          <p:cNvPr id="5" name="תמונה 4"/>
          <p:cNvPicPr>
            <a:picLocks noChangeAspect="1"/>
          </p:cNvPicPr>
          <p:nvPr/>
        </p:nvPicPr>
        <p:blipFill>
          <a:blip r:embed="rId2"/>
          <a:stretch>
            <a:fillRect/>
          </a:stretch>
        </p:blipFill>
        <p:spPr>
          <a:xfrm>
            <a:off x="4993248" y="686504"/>
            <a:ext cx="3858652" cy="2417763"/>
          </a:xfrm>
          <a:prstGeom prst="rect">
            <a:avLst/>
          </a:prstGeom>
        </p:spPr>
      </p:pic>
    </p:spTree>
    <p:extLst>
      <p:ext uri="{BB962C8B-B14F-4D97-AF65-F5344CB8AC3E}">
        <p14:creationId xmlns:p14="http://schemas.microsoft.com/office/powerpoint/2010/main" val="3700603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960687" y="211366"/>
            <a:ext cx="6894513" cy="6492647"/>
          </a:xfrm>
          <a:prstGeom prst="rect">
            <a:avLst/>
          </a:prstGeom>
        </p:spPr>
      </p:pic>
    </p:spTree>
    <p:extLst>
      <p:ext uri="{BB962C8B-B14F-4D97-AF65-F5344CB8AC3E}">
        <p14:creationId xmlns:p14="http://schemas.microsoft.com/office/powerpoint/2010/main" val="2078440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993899" y="266700"/>
            <a:ext cx="9084075" cy="6251681"/>
          </a:xfrm>
          <a:prstGeom prst="rect">
            <a:avLst/>
          </a:prstGeom>
        </p:spPr>
      </p:pic>
    </p:spTree>
    <p:extLst>
      <p:ext uri="{BB962C8B-B14F-4D97-AF65-F5344CB8AC3E}">
        <p14:creationId xmlns:p14="http://schemas.microsoft.com/office/powerpoint/2010/main" val="262466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1778000" y="228115"/>
            <a:ext cx="9398000" cy="6314074"/>
          </a:xfrm>
          <a:prstGeom prst="rect">
            <a:avLst/>
          </a:prstGeom>
        </p:spPr>
      </p:pic>
    </p:spTree>
    <p:extLst>
      <p:ext uri="{BB962C8B-B14F-4D97-AF65-F5344CB8AC3E}">
        <p14:creationId xmlns:p14="http://schemas.microsoft.com/office/powerpoint/2010/main" val="1580930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981200" y="237452"/>
            <a:ext cx="9004300" cy="6439438"/>
          </a:xfrm>
          <a:prstGeom prst="rect">
            <a:avLst/>
          </a:prstGeom>
        </p:spPr>
      </p:pic>
    </p:spTree>
    <p:extLst>
      <p:ext uri="{BB962C8B-B14F-4D97-AF65-F5344CB8AC3E}">
        <p14:creationId xmlns:p14="http://schemas.microsoft.com/office/powerpoint/2010/main" val="143620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955800" y="279459"/>
            <a:ext cx="8712200" cy="6332479"/>
          </a:xfrm>
          <a:prstGeom prst="rect">
            <a:avLst/>
          </a:prstGeom>
        </p:spPr>
      </p:pic>
    </p:spTree>
    <p:extLst>
      <p:ext uri="{BB962C8B-B14F-4D97-AF65-F5344CB8AC3E}">
        <p14:creationId xmlns:p14="http://schemas.microsoft.com/office/powerpoint/2010/main" val="1028051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726255" y="231288"/>
            <a:ext cx="9398946" cy="6448912"/>
          </a:xfrm>
          <a:prstGeom prst="rect">
            <a:avLst/>
          </a:prstGeom>
        </p:spPr>
      </p:pic>
    </p:spTree>
    <p:extLst>
      <p:ext uri="{BB962C8B-B14F-4D97-AF65-F5344CB8AC3E}">
        <p14:creationId xmlns:p14="http://schemas.microsoft.com/office/powerpoint/2010/main" val="1071366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349500" y="272174"/>
            <a:ext cx="8521700" cy="6208294"/>
          </a:xfrm>
          <a:prstGeom prst="rect">
            <a:avLst/>
          </a:prstGeom>
        </p:spPr>
      </p:pic>
    </p:spTree>
    <p:extLst>
      <p:ext uri="{BB962C8B-B14F-4D97-AF65-F5344CB8AC3E}">
        <p14:creationId xmlns:p14="http://schemas.microsoft.com/office/powerpoint/2010/main" val="792506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095500" y="230011"/>
            <a:ext cx="8864599" cy="6322349"/>
          </a:xfrm>
          <a:prstGeom prst="rect">
            <a:avLst/>
          </a:prstGeom>
        </p:spPr>
      </p:pic>
    </p:spTree>
    <p:extLst>
      <p:ext uri="{BB962C8B-B14F-4D97-AF65-F5344CB8AC3E}">
        <p14:creationId xmlns:p14="http://schemas.microsoft.com/office/powerpoint/2010/main" val="3829410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540867" y="355564"/>
            <a:ext cx="9749433" cy="6108736"/>
          </a:xfrm>
          <a:prstGeom prst="rect">
            <a:avLst/>
          </a:prstGeom>
        </p:spPr>
      </p:pic>
    </p:spTree>
    <p:extLst>
      <p:ext uri="{BB962C8B-B14F-4D97-AF65-F5344CB8AC3E}">
        <p14:creationId xmlns:p14="http://schemas.microsoft.com/office/powerpoint/2010/main" val="468626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574801" y="546578"/>
            <a:ext cx="9931400" cy="5291206"/>
          </a:xfrm>
          <a:prstGeom prst="rect">
            <a:avLst/>
          </a:prstGeom>
        </p:spPr>
      </p:pic>
    </p:spTree>
    <p:extLst>
      <p:ext uri="{BB962C8B-B14F-4D97-AF65-F5344CB8AC3E}">
        <p14:creationId xmlns:p14="http://schemas.microsoft.com/office/powerpoint/2010/main" val="191890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765300" y="528939"/>
            <a:ext cx="9131300" cy="5949572"/>
          </a:xfrm>
          <a:prstGeom prst="rect">
            <a:avLst/>
          </a:prstGeom>
        </p:spPr>
      </p:pic>
    </p:spTree>
    <p:extLst>
      <p:ext uri="{BB962C8B-B14F-4D97-AF65-F5344CB8AC3E}">
        <p14:creationId xmlns:p14="http://schemas.microsoft.com/office/powerpoint/2010/main" val="3298746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620427" y="372374"/>
            <a:ext cx="9707974" cy="6282426"/>
          </a:xfrm>
          <a:prstGeom prst="rect">
            <a:avLst/>
          </a:prstGeom>
        </p:spPr>
      </p:pic>
    </p:spTree>
    <p:extLst>
      <p:ext uri="{BB962C8B-B14F-4D97-AF65-F5344CB8AC3E}">
        <p14:creationId xmlns:p14="http://schemas.microsoft.com/office/powerpoint/2010/main" val="114970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739476" y="399204"/>
            <a:ext cx="9500024" cy="6115895"/>
          </a:xfrm>
          <a:prstGeom prst="rect">
            <a:avLst/>
          </a:prstGeom>
        </p:spPr>
      </p:pic>
    </p:spTree>
    <p:extLst>
      <p:ext uri="{BB962C8B-B14F-4D97-AF65-F5344CB8AC3E}">
        <p14:creationId xmlns:p14="http://schemas.microsoft.com/office/powerpoint/2010/main" val="4172260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552145" y="368856"/>
            <a:ext cx="10093755" cy="6006544"/>
          </a:xfrm>
          <a:prstGeom prst="rect">
            <a:avLst/>
          </a:prstGeom>
        </p:spPr>
      </p:pic>
    </p:spTree>
    <p:extLst>
      <p:ext uri="{BB962C8B-B14F-4D97-AF65-F5344CB8AC3E}">
        <p14:creationId xmlns:p14="http://schemas.microsoft.com/office/powerpoint/2010/main" val="2166513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714501" y="360328"/>
            <a:ext cx="9563100" cy="6110133"/>
          </a:xfrm>
          <a:prstGeom prst="rect">
            <a:avLst/>
          </a:prstGeom>
        </p:spPr>
      </p:pic>
    </p:spTree>
    <p:extLst>
      <p:ext uri="{BB962C8B-B14F-4D97-AF65-F5344CB8AC3E}">
        <p14:creationId xmlns:p14="http://schemas.microsoft.com/office/powerpoint/2010/main" val="2596347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409700" y="549257"/>
            <a:ext cx="9969500" cy="5647462"/>
          </a:xfrm>
          <a:prstGeom prst="rect">
            <a:avLst/>
          </a:prstGeom>
        </p:spPr>
      </p:pic>
    </p:spTree>
    <p:extLst>
      <p:ext uri="{BB962C8B-B14F-4D97-AF65-F5344CB8AC3E}">
        <p14:creationId xmlns:p14="http://schemas.microsoft.com/office/powerpoint/2010/main" val="407246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866900" y="298450"/>
            <a:ext cx="9488487" cy="6280922"/>
          </a:xfrm>
          <a:prstGeom prst="rect">
            <a:avLst/>
          </a:prstGeom>
        </p:spPr>
      </p:pic>
    </p:spTree>
    <p:extLst>
      <p:ext uri="{BB962C8B-B14F-4D97-AF65-F5344CB8AC3E}">
        <p14:creationId xmlns:p14="http://schemas.microsoft.com/office/powerpoint/2010/main" val="1215565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486037" y="800258"/>
            <a:ext cx="9994763" cy="5143341"/>
          </a:xfrm>
          <a:prstGeom prst="rect">
            <a:avLst/>
          </a:prstGeom>
        </p:spPr>
      </p:pic>
    </p:spTree>
    <p:extLst>
      <p:ext uri="{BB962C8B-B14F-4D97-AF65-F5344CB8AC3E}">
        <p14:creationId xmlns:p14="http://schemas.microsoft.com/office/powerpoint/2010/main" val="2763199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867095" y="280000"/>
            <a:ext cx="9143806" cy="6158900"/>
          </a:xfrm>
          <a:prstGeom prst="rect">
            <a:avLst/>
          </a:prstGeom>
        </p:spPr>
      </p:pic>
    </p:spTree>
    <p:extLst>
      <p:ext uri="{BB962C8B-B14F-4D97-AF65-F5344CB8AC3E}">
        <p14:creationId xmlns:p14="http://schemas.microsoft.com/office/powerpoint/2010/main" val="3409468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048000" y="1079500"/>
            <a:ext cx="7759700" cy="2339102"/>
          </a:xfrm>
          <a:prstGeom prst="rect">
            <a:avLst/>
          </a:prstGeom>
        </p:spPr>
        <p:txBody>
          <a:bodyPr wrap="square">
            <a:spAutoFit/>
          </a:bodyPr>
          <a:lstStyle/>
          <a:p>
            <a:pPr algn="ctr">
              <a:spcBef>
                <a:spcPct val="0"/>
              </a:spcBef>
              <a:buFontTx/>
              <a:buNone/>
            </a:pPr>
            <a:r>
              <a:rPr lang="he-IL" altLang="he-IL" sz="3000" dirty="0" smtClean="0">
                <a:solidFill>
                  <a:schemeClr val="accent1">
                    <a:lumMod val="50000"/>
                  </a:schemeClr>
                </a:solidFill>
                <a:latin typeface="Tahoma" panose="020B0604030504040204" pitchFamily="34" charset="0"/>
                <a:cs typeface="Tahoma" panose="020B0604030504040204" pitchFamily="34" charset="0"/>
              </a:rPr>
              <a:t>הַשָּׁנָה, בְּיוֹם הֲזִיכָּרוֹן לְיִצְחָק רַבִּין </a:t>
            </a:r>
          </a:p>
          <a:p>
            <a:pPr algn="ctr">
              <a:spcBef>
                <a:spcPct val="0"/>
              </a:spcBef>
              <a:buFontTx/>
              <a:buNone/>
            </a:pPr>
            <a:r>
              <a:rPr lang="he-IL" altLang="he-IL" sz="3000" dirty="0" smtClean="0">
                <a:solidFill>
                  <a:schemeClr val="accent1">
                    <a:lumMod val="50000"/>
                  </a:schemeClr>
                </a:solidFill>
                <a:latin typeface="Tahoma" panose="020B0604030504040204" pitchFamily="34" charset="0"/>
                <a:cs typeface="Tahoma" panose="020B0604030504040204" pitchFamily="34" charset="0"/>
              </a:rPr>
              <a:t>נִתְמַקֵּד בַּנּוֹשֵׂא</a:t>
            </a:r>
          </a:p>
          <a:p>
            <a:pPr algn="ctr">
              <a:spcBef>
                <a:spcPct val="0"/>
              </a:spcBef>
              <a:buFontTx/>
              <a:buNone/>
            </a:pPr>
            <a:endParaRPr lang="he-IL" altLang="he-IL" dirty="0" smtClean="0">
              <a:solidFill>
                <a:schemeClr val="accent1">
                  <a:lumMod val="50000"/>
                </a:schemeClr>
              </a:solidFill>
              <a:latin typeface="Tahoma" panose="020B0604030504040204" pitchFamily="34" charset="0"/>
              <a:cs typeface="Tahoma" panose="020B0604030504040204" pitchFamily="34" charset="0"/>
            </a:endParaRPr>
          </a:p>
          <a:p>
            <a:pPr algn="ctr">
              <a:spcBef>
                <a:spcPct val="0"/>
              </a:spcBef>
              <a:buFontTx/>
              <a:buNone/>
            </a:pPr>
            <a:endParaRPr lang="he-IL" altLang="he-IL" dirty="0" smtClean="0">
              <a:solidFill>
                <a:schemeClr val="accent1">
                  <a:lumMod val="50000"/>
                </a:schemeClr>
              </a:solidFill>
              <a:latin typeface="Tahoma" panose="020B0604030504040204" pitchFamily="34" charset="0"/>
              <a:cs typeface="Tahoma" panose="020B0604030504040204" pitchFamily="34" charset="0"/>
            </a:endParaRPr>
          </a:p>
          <a:p>
            <a:pPr algn="ctr">
              <a:spcBef>
                <a:spcPct val="0"/>
              </a:spcBef>
              <a:buFontTx/>
              <a:buNone/>
            </a:pPr>
            <a:r>
              <a:rPr lang="he-IL" altLang="he-IL" sz="5000" b="1" dirty="0" smtClean="0">
                <a:solidFill>
                  <a:schemeClr val="accent1">
                    <a:lumMod val="50000"/>
                  </a:schemeClr>
                </a:solidFill>
                <a:latin typeface="Tahoma" panose="020B0604030504040204" pitchFamily="34" charset="0"/>
                <a:cs typeface="Tahoma" panose="020B0604030504040204" pitchFamily="34" charset="0"/>
              </a:rPr>
              <a:t> "שֶׁבֶת אַחִים גַּם יָחַד"</a:t>
            </a:r>
            <a:endParaRPr lang="he-IL" altLang="he-IL" sz="5000" b="1" dirty="0">
              <a:solidFill>
                <a:schemeClr val="accent1">
                  <a:lumMod val="50000"/>
                </a:schemeClr>
              </a:solidFill>
              <a:latin typeface="Tahoma" panose="020B0604030504040204" pitchFamily="34" charset="0"/>
              <a:cs typeface="Tahoma" panose="020B0604030504040204" pitchFamily="34" charset="0"/>
            </a:endParaRPr>
          </a:p>
        </p:txBody>
      </p:sp>
      <p:pic>
        <p:nvPicPr>
          <p:cNvPr id="1026" name="Picture 2" descr="שבט אחים גם יחד | עמותת טוב יח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3995737"/>
            <a:ext cx="25336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00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a:t>הִסְתַּכְּלוּ בַּתְּמוּנָה הַבָּאָה וְחִשְׁבוּ כֵּיצַד הָרֶצַח שֶׁל יִצְחָק רַבִּין קָשׁוּר לְנוֹשֵׂא שֶׁל "שֶׁבֶת אַחִים גַּם יָחַד"</a:t>
            </a:r>
            <a:br>
              <a:rPr lang="he-IL" dirty="0"/>
            </a:br>
            <a:endParaRPr lang="he-IL" dirty="0"/>
          </a:p>
        </p:txBody>
      </p:sp>
      <p:pic>
        <p:nvPicPr>
          <p:cNvPr id="4" name="תמונה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2100" y="2057400"/>
            <a:ext cx="4495799" cy="452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834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817588" y="424380"/>
            <a:ext cx="9079012" cy="5976420"/>
          </a:xfrm>
          <a:prstGeom prst="rect">
            <a:avLst/>
          </a:prstGeom>
        </p:spPr>
      </p:pic>
    </p:spTree>
    <p:extLst>
      <p:ext uri="{BB962C8B-B14F-4D97-AF65-F5344CB8AC3E}">
        <p14:creationId xmlns:p14="http://schemas.microsoft.com/office/powerpoint/2010/main" val="2578223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r" rtl="0">
              <a:lnSpc>
                <a:spcPct val="150000"/>
              </a:lnSpc>
            </a:pPr>
            <a:r>
              <a:rPr lang="he-IL" altLang="he-IL" sz="3500" dirty="0">
                <a:latin typeface="Tahoma" panose="020B0604030504040204" pitchFamily="34" charset="0"/>
                <a:cs typeface="Tahoma" panose="020B0604030504040204" pitchFamily="34" charset="0"/>
              </a:rPr>
              <a:t>לִפְעָמִים אֲנַחְנוּ חוֹלְקִים אֶחָד עַל הַשֵּׁנִי, לֹא מַסְכִּימִים אֶחָד עִם הַשֵּׁנִי, רַבִּים אֶחָד עִם הַשֵּׁנִי.</a:t>
            </a:r>
            <a:br>
              <a:rPr lang="he-IL" altLang="he-IL" sz="3500" dirty="0">
                <a:latin typeface="Tahoma" panose="020B0604030504040204" pitchFamily="34" charset="0"/>
                <a:cs typeface="Tahoma" panose="020B0604030504040204" pitchFamily="34" charset="0"/>
              </a:rPr>
            </a:br>
            <a:r>
              <a:rPr lang="he-IL" altLang="he-IL" sz="3500" dirty="0">
                <a:latin typeface="Tahoma" panose="020B0604030504040204" pitchFamily="34" charset="0"/>
                <a:cs typeface="Tahoma" panose="020B0604030504040204" pitchFamily="34" charset="0"/>
              </a:rPr>
              <a:t>זֶה בְּסֵדֶר לֹא לְהַסְכִּים, שֶׁלֹּא כֻּלָּם רוֹצִים אֶת אוֹתוֹ הַדָּבָר, אַךְ בְּכָל זֹאת אָנוּ רוֹצִים וְאַף </a:t>
            </a:r>
            <a:r>
              <a:rPr lang="he-IL" altLang="he-IL" sz="3500" dirty="0" err="1">
                <a:latin typeface="Tahoma" panose="020B0604030504040204" pitchFamily="34" charset="0"/>
                <a:cs typeface="Tahoma" panose="020B0604030504040204" pitchFamily="34" charset="0"/>
              </a:rPr>
              <a:t>חַיָּבִים</a:t>
            </a:r>
            <a:r>
              <a:rPr lang="he-IL" altLang="he-IL" sz="3500" dirty="0">
                <a:latin typeface="Tahoma" panose="020B0604030504040204" pitchFamily="34" charset="0"/>
                <a:cs typeface="Tahoma" panose="020B0604030504040204" pitchFamily="34" charset="0"/>
              </a:rPr>
              <a:t> לִחְיוֹת כָּאן יַחַד </a:t>
            </a:r>
            <a:r>
              <a:rPr lang="he-IL" altLang="he-IL" sz="3500" dirty="0" err="1">
                <a:latin typeface="Tahoma" panose="020B0604030504040204" pitchFamily="34" charset="0"/>
                <a:cs typeface="Tahoma" panose="020B0604030504040204" pitchFamily="34" charset="0"/>
              </a:rPr>
              <a:t>בַּאֲוִירָה</a:t>
            </a:r>
            <a:r>
              <a:rPr lang="he-IL" altLang="he-IL" sz="3500" dirty="0">
                <a:latin typeface="Tahoma" panose="020B0604030504040204" pitchFamily="34" charset="0"/>
                <a:cs typeface="Tahoma" panose="020B0604030504040204" pitchFamily="34" charset="0"/>
              </a:rPr>
              <a:t> נְעִימָה, בְּטוּחָה וּמְכַבֶּדֶת.</a:t>
            </a:r>
            <a:br>
              <a:rPr lang="he-IL" altLang="he-IL" sz="3500" dirty="0">
                <a:latin typeface="Tahoma" panose="020B0604030504040204" pitchFamily="34" charset="0"/>
                <a:cs typeface="Tahoma" panose="020B0604030504040204" pitchFamily="34" charset="0"/>
              </a:rPr>
            </a:br>
            <a:endParaRPr lang="he-IL" sz="3500" dirty="0"/>
          </a:p>
        </p:txBody>
      </p:sp>
      <p:pic>
        <p:nvPicPr>
          <p:cNvPr id="2050" name="Picture 2" descr="Telecom News - הפתעה: חברת הייעוץ לעולם התקשורת אגינקס נרכשה ע&quot;י קבוצת 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775" y="481806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73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39900" y="393700"/>
            <a:ext cx="9601200" cy="6184900"/>
          </a:xfrm>
        </p:spPr>
        <p:txBody>
          <a:bodyPr>
            <a:noAutofit/>
          </a:bodyPr>
          <a:lstStyle/>
          <a:p>
            <a:pPr algn="ctr" rtl="0">
              <a:lnSpc>
                <a:spcPct val="150000"/>
              </a:lnSpc>
              <a:spcBef>
                <a:spcPct val="0"/>
              </a:spcBef>
              <a:buFontTx/>
              <a:buNone/>
            </a:pPr>
            <a:r>
              <a:rPr lang="he-IL" altLang="he-IL" sz="3000" dirty="0">
                <a:latin typeface="Tahoma" panose="020B0604030504040204" pitchFamily="34" charset="0"/>
                <a:cs typeface="Tahoma" panose="020B0604030504040204" pitchFamily="34" charset="0"/>
              </a:rPr>
              <a:t>הִלֵּל אוֹמֵר: "הוֹי מִתַּלְמִידָיו שֶׁל אַהֲרֹן - אוֹהֵב שָׁלוֹם וְרוֹדֵף שָׁלוֹם"  (פרקי </a:t>
            </a:r>
            <a:r>
              <a:rPr lang="he-IL" altLang="he-IL" sz="3000" dirty="0" smtClean="0">
                <a:latin typeface="Tahoma" panose="020B0604030504040204" pitchFamily="34" charset="0"/>
                <a:cs typeface="Tahoma" panose="020B0604030504040204" pitchFamily="34" charset="0"/>
              </a:rPr>
              <a:t>אבות)</a:t>
            </a:r>
            <a:endParaRPr lang="en-US" altLang="he-IL" sz="3000" dirty="0" smtClean="0">
              <a:latin typeface="Tahoma" panose="020B0604030504040204" pitchFamily="34" charset="0"/>
              <a:cs typeface="Tahoma" panose="020B0604030504040204" pitchFamily="34" charset="0"/>
            </a:endParaRPr>
          </a:p>
          <a:p>
            <a:pPr algn="ctr" rtl="0">
              <a:lnSpc>
                <a:spcPct val="150000"/>
              </a:lnSpc>
              <a:spcBef>
                <a:spcPct val="0"/>
              </a:spcBef>
              <a:buFontTx/>
              <a:buNone/>
            </a:pPr>
            <a:endParaRPr lang="en-US" altLang="he-IL" sz="3000" dirty="0" smtClean="0">
              <a:latin typeface="Tahoma" panose="020B0604030504040204" pitchFamily="34" charset="0"/>
              <a:cs typeface="Tahoma" panose="020B0604030504040204" pitchFamily="34" charset="0"/>
            </a:endParaRPr>
          </a:p>
          <a:p>
            <a:pPr rtl="0">
              <a:lnSpc>
                <a:spcPct val="150000"/>
              </a:lnSpc>
              <a:spcBef>
                <a:spcPct val="0"/>
              </a:spcBef>
              <a:buFontTx/>
              <a:buNone/>
            </a:pPr>
            <a:r>
              <a:rPr lang="he-IL" altLang="he-IL" sz="3000" dirty="0" smtClean="0">
                <a:latin typeface="Tahoma" panose="020B0604030504040204" pitchFamily="34" charset="0"/>
                <a:cs typeface="Tahoma" panose="020B0604030504040204" pitchFamily="34" charset="0"/>
              </a:rPr>
              <a:t>          צפו </a:t>
            </a:r>
            <a:r>
              <a:rPr lang="he-IL" altLang="he-IL" sz="3000" dirty="0">
                <a:latin typeface="Tahoma" panose="020B0604030504040204" pitchFamily="34" charset="0"/>
                <a:cs typeface="Tahoma" panose="020B0604030504040204" pitchFamily="34" charset="0"/>
                <a:hlinkClick r:id="rId2"/>
              </a:rPr>
              <a:t>בסרטון </a:t>
            </a:r>
            <a:r>
              <a:rPr lang="he-IL" altLang="he-IL" sz="3000" dirty="0">
                <a:latin typeface="Tahoma" panose="020B0604030504040204" pitchFamily="34" charset="0"/>
                <a:cs typeface="Tahoma" panose="020B0604030504040204" pitchFamily="34" charset="0"/>
              </a:rPr>
              <a:t>המצורף על אהרון:</a:t>
            </a:r>
          </a:p>
          <a:p>
            <a:pPr algn="ctr" rtl="0">
              <a:lnSpc>
                <a:spcPct val="150000"/>
              </a:lnSpc>
              <a:spcBef>
                <a:spcPct val="0"/>
              </a:spcBef>
              <a:buFontTx/>
              <a:buNone/>
            </a:pPr>
            <a:endParaRPr lang="he-IL" altLang="he-IL" sz="3000" dirty="0">
              <a:latin typeface="Tahoma" panose="020B0604030504040204" pitchFamily="34" charset="0"/>
              <a:cs typeface="Tahoma" panose="020B0604030504040204" pitchFamily="34" charset="0"/>
            </a:endParaRPr>
          </a:p>
          <a:p>
            <a:pPr algn="ctr" rtl="0">
              <a:lnSpc>
                <a:spcPct val="150000"/>
              </a:lnSpc>
              <a:spcBef>
                <a:spcPct val="0"/>
              </a:spcBef>
              <a:buFontTx/>
              <a:buNone/>
            </a:pPr>
            <a:r>
              <a:rPr lang="he-IL" altLang="he-IL" sz="3000" dirty="0">
                <a:latin typeface="Tahoma" panose="020B0604030504040204" pitchFamily="34" charset="0"/>
                <a:cs typeface="Tahoma" panose="020B0604030504040204" pitchFamily="34" charset="0"/>
              </a:rPr>
              <a:t>בַּמָּה אַהֲרֹן הָיָה </a:t>
            </a:r>
            <a:r>
              <a:rPr lang="he-IL" altLang="he-IL" sz="3000" dirty="0" err="1">
                <a:latin typeface="Tahoma" panose="020B0604030504040204" pitchFamily="34" charset="0"/>
                <a:cs typeface="Tahoma" panose="020B0604030504040204" pitchFamily="34" charset="0"/>
              </a:rPr>
              <a:t>מְיֻחָד</a:t>
            </a:r>
            <a:r>
              <a:rPr lang="he-IL" altLang="he-IL" sz="3000" dirty="0">
                <a:latin typeface="Tahoma" panose="020B0604030504040204" pitchFamily="34" charset="0"/>
                <a:cs typeface="Tahoma" panose="020B0604030504040204" pitchFamily="34" charset="0"/>
              </a:rPr>
              <a:t>?</a:t>
            </a:r>
          </a:p>
          <a:p>
            <a:pPr algn="ctr" rtl="0">
              <a:lnSpc>
                <a:spcPct val="150000"/>
              </a:lnSpc>
              <a:spcBef>
                <a:spcPct val="0"/>
              </a:spcBef>
              <a:buFontTx/>
              <a:buNone/>
            </a:pPr>
            <a:r>
              <a:rPr lang="he-IL" altLang="he-IL" sz="3000" dirty="0">
                <a:latin typeface="Tahoma" panose="020B0604030504040204" pitchFamily="34" charset="0"/>
                <a:cs typeface="Tahoma" panose="020B0604030504040204" pitchFamily="34" charset="0"/>
              </a:rPr>
              <a:t>הַאִם לְדַעְתְּכֶם אַהֲרֹן פָּעַל נָכוֹן? מֶה הָיָה קוֹרֶה לוּלֵא עָשָׂה זֹאת? הַאִם שְׁנֵי הַיְּלָדִים יָכְלוּ לְהַשְׁלִים בִּלְעָדָיו?</a:t>
            </a:r>
          </a:p>
          <a:p>
            <a:endParaRPr lang="he-IL" sz="3000" dirty="0"/>
          </a:p>
        </p:txBody>
      </p:sp>
      <p:pic>
        <p:nvPicPr>
          <p:cNvPr id="3076" name="Picture 4" descr="קווים לדמותו של אהרן הכהן - &amp;quot;אוהב שלום ורודף שלום , אוהב את הבריות ומקרבן  לתורה&amp;quot;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84" y="1905000"/>
            <a:ext cx="2810932"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23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71600" y="312738"/>
            <a:ext cx="10350500" cy="6329362"/>
          </a:xfrm>
        </p:spPr>
        <p:txBody>
          <a:bodyPr>
            <a:noAutofit/>
          </a:bodyPr>
          <a:lstStyle/>
          <a:p>
            <a:pPr algn="ctr" rtl="0">
              <a:lnSpc>
                <a:spcPct val="150000"/>
              </a:lnSpc>
              <a:spcBef>
                <a:spcPct val="0"/>
              </a:spcBef>
              <a:buFontTx/>
              <a:buNone/>
            </a:pPr>
            <a:r>
              <a:rPr lang="he-IL" altLang="he-IL" sz="3000" dirty="0">
                <a:latin typeface="Tahoma" panose="020B0604030504040204" pitchFamily="34" charset="0"/>
                <a:cs typeface="Tahoma" panose="020B0604030504040204" pitchFamily="34" charset="0"/>
              </a:rPr>
              <a:t>אַהֲרֹן אָהַב וְרָדַף שָׁלוֹם. הוּא הָיָה עוֹשֶׂה </a:t>
            </a:r>
            <a:r>
              <a:rPr lang="he-IL" altLang="he-IL" sz="3000" dirty="0" err="1">
                <a:latin typeface="Tahoma" panose="020B0604030504040204" pitchFamily="34" charset="0"/>
                <a:cs typeface="Tahoma" panose="020B0604030504040204" pitchFamily="34" charset="0"/>
              </a:rPr>
              <a:t>הַכֹּל</a:t>
            </a:r>
            <a:r>
              <a:rPr lang="he-IL" altLang="he-IL" sz="3000" dirty="0">
                <a:latin typeface="Tahoma" panose="020B0604030504040204" pitchFamily="34" charset="0"/>
                <a:cs typeface="Tahoma" panose="020B0604030504040204" pitchFamily="34" charset="0"/>
              </a:rPr>
              <a:t> כְּדֵי לְפַיֵּס בֵּין אֲנָשִׁים, כְּמוֹ שֶׁרָאִינוּ בַּסִּרְטוֹן.</a:t>
            </a:r>
          </a:p>
          <a:p>
            <a:pPr algn="ctr" rtl="0">
              <a:lnSpc>
                <a:spcPct val="150000"/>
              </a:lnSpc>
              <a:spcBef>
                <a:spcPct val="0"/>
              </a:spcBef>
              <a:buFontTx/>
              <a:buNone/>
            </a:pPr>
            <a:r>
              <a:rPr lang="he-IL" altLang="he-IL" sz="3000" dirty="0">
                <a:latin typeface="Tahoma" panose="020B0604030504040204" pitchFamily="34" charset="0"/>
                <a:cs typeface="Tahoma" panose="020B0604030504040204" pitchFamily="34" charset="0"/>
              </a:rPr>
              <a:t>הַיּוֹם שֶׁל רֶצַח יִצְחָק רַבִּין הוּא יוֹם עָצוּב, יוֹם זֶה מַזְכִּיר לָנוּ שֶׁאֲנַחְנוּ רוֹצִים לִחְיוֹת יַחַד, אֶחָד עִם הַשֵּׁנִי, גַּם אִם יֵשׁ וִיכּוּחִים וּמַחֲלוֹקוֹת, בְּאַהֲבָה וְשָׁלוֹם וּלְלֹא אַלִּימוּת.</a:t>
            </a:r>
          </a:p>
          <a:p>
            <a:pPr algn="ctr" rtl="0">
              <a:lnSpc>
                <a:spcPct val="150000"/>
              </a:lnSpc>
              <a:spcBef>
                <a:spcPct val="0"/>
              </a:spcBef>
              <a:buFontTx/>
              <a:buNone/>
            </a:pPr>
            <a:endParaRPr lang="he-IL" altLang="he-IL" sz="3000" dirty="0" smtClean="0">
              <a:latin typeface="Tahoma" panose="020B0604030504040204" pitchFamily="34" charset="0"/>
              <a:cs typeface="Tahoma" panose="020B0604030504040204" pitchFamily="34" charset="0"/>
            </a:endParaRPr>
          </a:p>
          <a:p>
            <a:pPr algn="ctr" rtl="0">
              <a:lnSpc>
                <a:spcPct val="150000"/>
              </a:lnSpc>
              <a:spcBef>
                <a:spcPct val="0"/>
              </a:spcBef>
              <a:buFontTx/>
              <a:buNone/>
            </a:pPr>
            <a:endParaRPr lang="he-IL" altLang="he-IL" sz="3000" dirty="0">
              <a:latin typeface="Tahoma" panose="020B0604030504040204" pitchFamily="34" charset="0"/>
              <a:cs typeface="Tahoma" panose="020B0604030504040204" pitchFamily="34" charset="0"/>
            </a:endParaRPr>
          </a:p>
          <a:p>
            <a:pPr algn="ctr" rtl="0">
              <a:lnSpc>
                <a:spcPct val="150000"/>
              </a:lnSpc>
              <a:spcBef>
                <a:spcPct val="0"/>
              </a:spcBef>
              <a:buFontTx/>
              <a:buNone/>
            </a:pPr>
            <a:r>
              <a:rPr lang="he-IL" altLang="he-IL" sz="3000" dirty="0">
                <a:latin typeface="Tahoma" panose="020B0604030504040204" pitchFamily="34" charset="0"/>
                <a:cs typeface="Tahoma" panose="020B0604030504040204" pitchFamily="34" charset="0"/>
              </a:rPr>
              <a:t>גַּם בַּלִּמּוּד נְעַסוק בְּנוֹשֵׂא נוֹסָף שֶׁקָּשׁוּר לְשׁבת אַחִים גַּם יַחַד</a:t>
            </a:r>
            <a:r>
              <a:rPr lang="he-IL" altLang="he-IL" sz="3000" dirty="0" smtClean="0">
                <a:latin typeface="Tahoma" panose="020B0604030504040204" pitchFamily="34" charset="0"/>
                <a:cs typeface="Tahoma" panose="020B0604030504040204" pitchFamily="34" charset="0"/>
              </a:rPr>
              <a:t>.</a:t>
            </a:r>
          </a:p>
          <a:p>
            <a:pPr algn="ctr" rtl="0">
              <a:lnSpc>
                <a:spcPct val="150000"/>
              </a:lnSpc>
              <a:spcBef>
                <a:spcPct val="0"/>
              </a:spcBef>
              <a:buFontTx/>
              <a:buNone/>
            </a:pPr>
            <a:endParaRPr lang="he-IL" altLang="he-IL" sz="3000" dirty="0">
              <a:latin typeface="Tahoma" panose="020B0604030504040204" pitchFamily="34" charset="0"/>
              <a:cs typeface="Tahoma" panose="020B0604030504040204" pitchFamily="34" charset="0"/>
            </a:endParaRPr>
          </a:p>
          <a:p>
            <a:pPr algn="ctr" rtl="0">
              <a:lnSpc>
                <a:spcPct val="150000"/>
              </a:lnSpc>
              <a:spcBef>
                <a:spcPct val="0"/>
              </a:spcBef>
              <a:buFontTx/>
              <a:buNone/>
            </a:pPr>
            <a:endParaRPr lang="he-IL" altLang="he-IL" sz="3000" dirty="0">
              <a:latin typeface="Tahoma" panose="020B0604030504040204" pitchFamily="34" charset="0"/>
              <a:cs typeface="Tahoma" panose="020B0604030504040204" pitchFamily="34" charset="0"/>
            </a:endParaRPr>
          </a:p>
        </p:txBody>
      </p:sp>
      <p:sp>
        <p:nvSpPr>
          <p:cNvPr id="4" name="AutoShape 2" descr="תלמידים משכיני שלום – לוחצים ידיים - מכון הנרייטה סאלד"/>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תלמידים משכיני שלום – לוחצים ידיים - מכון הנרייטה סאלד"/>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28" name="Picture 8" descr="תלמידים משכיני שלום – לוחצים ידיים - מכון הנרייטה סאל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75" y="3829050"/>
            <a:ext cx="2486025" cy="151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31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2235200" y="320579"/>
            <a:ext cx="8597899" cy="6092300"/>
          </a:xfrm>
          <a:prstGeom prst="rect">
            <a:avLst/>
          </a:prstGeom>
        </p:spPr>
      </p:pic>
    </p:spTree>
    <p:extLst>
      <p:ext uri="{BB962C8B-B14F-4D97-AF65-F5344CB8AC3E}">
        <p14:creationId xmlns:p14="http://schemas.microsoft.com/office/powerpoint/2010/main" val="167698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912757" y="326239"/>
            <a:ext cx="9326743" cy="6074561"/>
          </a:xfrm>
          <a:prstGeom prst="rect">
            <a:avLst/>
          </a:prstGeom>
        </p:spPr>
      </p:pic>
    </p:spTree>
    <p:extLst>
      <p:ext uri="{BB962C8B-B14F-4D97-AF65-F5344CB8AC3E}">
        <p14:creationId xmlns:p14="http://schemas.microsoft.com/office/powerpoint/2010/main" val="3263873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2209800" y="308645"/>
            <a:ext cx="8686799" cy="6176394"/>
          </a:xfrm>
          <a:prstGeom prst="rect">
            <a:avLst/>
          </a:prstGeom>
        </p:spPr>
      </p:pic>
    </p:spTree>
    <p:extLst>
      <p:ext uri="{BB962C8B-B14F-4D97-AF65-F5344CB8AC3E}">
        <p14:creationId xmlns:p14="http://schemas.microsoft.com/office/powerpoint/2010/main" val="2078004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791637" y="358188"/>
            <a:ext cx="9117663" cy="6258512"/>
          </a:xfrm>
          <a:prstGeom prst="rect">
            <a:avLst/>
          </a:prstGeom>
        </p:spPr>
      </p:pic>
    </p:spTree>
    <p:extLst>
      <p:ext uri="{BB962C8B-B14F-4D97-AF65-F5344CB8AC3E}">
        <p14:creationId xmlns:p14="http://schemas.microsoft.com/office/powerpoint/2010/main" val="3229982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624190" y="318146"/>
            <a:ext cx="9539110" cy="6184254"/>
          </a:xfrm>
          <a:prstGeom prst="rect">
            <a:avLst/>
          </a:prstGeom>
        </p:spPr>
      </p:pic>
    </p:spTree>
    <p:extLst>
      <p:ext uri="{BB962C8B-B14F-4D97-AF65-F5344CB8AC3E}">
        <p14:creationId xmlns:p14="http://schemas.microsoft.com/office/powerpoint/2010/main" val="838765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469942" y="284080"/>
            <a:ext cx="9858458" cy="6307220"/>
          </a:xfrm>
          <a:prstGeom prst="rect">
            <a:avLst/>
          </a:prstGeom>
        </p:spPr>
      </p:pic>
    </p:spTree>
    <p:extLst>
      <p:ext uri="{BB962C8B-B14F-4D97-AF65-F5344CB8AC3E}">
        <p14:creationId xmlns:p14="http://schemas.microsoft.com/office/powerpoint/2010/main" val="32823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TM02900720[[fn=אינטגרל]]</Template>
  <TotalTime>2367</TotalTime>
  <Words>176</Words>
  <Application>Microsoft Office PowerPoint</Application>
  <PresentationFormat>מסך רחב</PresentationFormat>
  <Paragraphs>21</Paragraphs>
  <Slides>32</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3</vt:i4>
      </vt:variant>
      <vt:variant>
        <vt:lpstr>כותרות שקופיות</vt:lpstr>
      </vt:variant>
      <vt:variant>
        <vt:i4>32</vt:i4>
      </vt:variant>
    </vt:vector>
  </HeadingPairs>
  <TitlesOfParts>
    <vt:vector size="43" baseType="lpstr">
      <vt:lpstr>Aharoni</vt:lpstr>
      <vt:lpstr>Arial</vt:lpstr>
      <vt:lpstr>Calibri</vt:lpstr>
      <vt:lpstr>Calibri Light</vt:lpstr>
      <vt:lpstr>Franklin Gothic Book</vt:lpstr>
      <vt:lpstr>Tahoma</vt:lpstr>
      <vt:lpstr>Times New Roman</vt:lpstr>
      <vt:lpstr>Wingdings 2</vt:lpstr>
      <vt:lpstr>HDOfficeLightV0</vt:lpstr>
      <vt:lpstr>1_HDOfficeLightV0</vt:lpstr>
      <vt:lpstr>Crop</vt:lpstr>
      <vt:lpstr>יוֹם הַזִּכָּרוֹן לְזֵכֶר יִצְחָק רַבִּין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הִסְתַּכְּלוּ בַּתְּמוּנָה הַבָּאָה וְחִשְׁבוּ כֵּיצַד הָרֶצַח שֶׁל יִצְחָק רַבִּין קָשׁוּר לְנוֹשֵׂא שֶׁל "שֶׁבֶת אַחִים גַּם יָחַד" </vt:lpstr>
      <vt:lpstr>לִפְעָמִים אֲנַחְנוּ חוֹלְקִים אֶחָד עַל הַשֵּׁנִי, לֹא מַסְכִּימִים אֶחָד עִם הַשֵּׁנִי, רַבִּים אֶחָד עִם הַשֵּׁנִי. זֶה בְּסֵדֶר לֹא לְהַסְכִּים, שֶׁלֹּא כֻּלָּם רוֹצִים אֶת אוֹתוֹ הַדָּבָר, אַךְ בְּכָל זֹאת אָנוּ רוֹצִים וְאַף חַיָּבִים לִחְיוֹת כָּאן יַחַד בַּאֲוִירָה נְעִימָה, בְּטוּחָה וּמְכַבֶּדֶת. </vt:lpstr>
      <vt:lpstr>מצגת של PowerPoint</vt:lpstr>
      <vt:lpstr>מצגת של PowerPoint</vt:lpstr>
    </vt:vector>
  </TitlesOfParts>
  <Company>אשכול צעיר</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כפר אדומים</dc:creator>
  <cp:lastModifiedBy>כפר אדומים</cp:lastModifiedBy>
  <cp:revision>42</cp:revision>
  <dcterms:created xsi:type="dcterms:W3CDTF">2021-10-15T04:32:04Z</dcterms:created>
  <dcterms:modified xsi:type="dcterms:W3CDTF">2021-10-16T19:59:31Z</dcterms:modified>
</cp:coreProperties>
</file>