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7" r:id="rId9"/>
    <p:sldId id="262" r:id="rId10"/>
    <p:sldId id="266" r:id="rId11"/>
    <p:sldId id="263" r:id="rId12"/>
    <p:sldId id="264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37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855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3522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9726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3656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9314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8068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416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054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224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204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23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418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904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981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606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3C38-2AEF-4B93-ADF7-847036E13C63}" type="datetimeFigureOut">
              <a:rPr lang="he-IL" smtClean="0"/>
              <a:t>ג'/חשון/תשפ"א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0CFB97-F398-4817-8FCA-9BD30351289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987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EEBFFEBB-8321-4978-AC91-7A7D6F815284}"/>
              </a:ext>
            </a:extLst>
          </p:cNvPr>
          <p:cNvSpPr/>
          <p:nvPr/>
        </p:nvSpPr>
        <p:spPr>
          <a:xfrm>
            <a:off x="2328188" y="1159801"/>
            <a:ext cx="937471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ברוכים הבאים לשיעור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834E0D49-E1E8-4033-9052-08349853A660}"/>
              </a:ext>
            </a:extLst>
          </p:cNvPr>
          <p:cNvSpPr txBox="1"/>
          <p:nvPr/>
        </p:nvSpPr>
        <p:spPr>
          <a:xfrm>
            <a:off x="1605517" y="1344467"/>
            <a:ext cx="114831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/>
              <a:t>😊</a:t>
            </a:r>
          </a:p>
        </p:txBody>
      </p:sp>
    </p:spTree>
    <p:extLst>
      <p:ext uri="{BB962C8B-B14F-4D97-AF65-F5344CB8AC3E}">
        <p14:creationId xmlns:p14="http://schemas.microsoft.com/office/powerpoint/2010/main" val="40296404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A0492A8-D978-4E46-831F-D59B57365F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למה לדעתם האם לא מצליח??</a:t>
            </a:r>
          </a:p>
        </p:txBody>
      </p:sp>
    </p:spTree>
    <p:extLst>
      <p:ext uri="{BB962C8B-B14F-4D97-AF65-F5344CB8AC3E}">
        <p14:creationId xmlns:p14="http://schemas.microsoft.com/office/powerpoint/2010/main" val="2246782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רוצים מתכון בזול - 15 מתכונים, 15 שקלים, 15 דקות עבודה - האופטימית">
            <a:extLst>
              <a:ext uri="{FF2B5EF4-FFF2-40B4-BE49-F238E27FC236}">
                <a16:creationId xmlns:a16="http://schemas.microsoft.com/office/drawing/2014/main" id="{7C62D098-C0E1-403C-9774-6DB89C9D6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85" y="483567"/>
            <a:ext cx="3785191" cy="212917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שלט פולט אור - הוראות ונהלים לטיפול בכוויות">
            <a:extLst>
              <a:ext uri="{FF2B5EF4-FFF2-40B4-BE49-F238E27FC236}">
                <a16:creationId xmlns:a16="http://schemas.microsoft.com/office/drawing/2014/main" id="{2F831963-5F16-457B-A74B-DFE330697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617" y="3869138"/>
            <a:ext cx="2453131" cy="24531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44" name="Picture 20" descr="חוברת הוראות הפעלה">
            <a:extLst>
              <a:ext uri="{FF2B5EF4-FFF2-40B4-BE49-F238E27FC236}">
                <a16:creationId xmlns:a16="http://schemas.microsoft.com/office/drawing/2014/main" id="{4CC446B3-D5D9-4A98-B3F0-DA51009A17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1" b="9106"/>
          <a:stretch/>
        </p:blipFill>
        <p:spPr bwMode="auto">
          <a:xfrm>
            <a:off x="5000748" y="230235"/>
            <a:ext cx="1942285" cy="278468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מְׂשִימַת הוֹרָאוֹת">
            <a:extLst>
              <a:ext uri="{FF2B5EF4-FFF2-40B4-BE49-F238E27FC236}">
                <a16:creationId xmlns:a16="http://schemas.microsoft.com/office/drawing/2014/main" id="{D7C712FB-1475-4C04-AEC8-D3C598855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06" y="396015"/>
            <a:ext cx="4217664" cy="245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הוראות הכנה - כמה קל!!! - Exploring Mommy">
            <a:extLst>
              <a:ext uri="{FF2B5EF4-FFF2-40B4-BE49-F238E27FC236}">
                <a16:creationId xmlns:a16="http://schemas.microsoft.com/office/drawing/2014/main" id="{9E86E070-648D-48F6-AB96-FBCD69E18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42" y="3682529"/>
            <a:ext cx="2658140" cy="2569881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שקופית 1">
            <a:extLst>
              <a:ext uri="{FF2B5EF4-FFF2-40B4-BE49-F238E27FC236}">
                <a16:creationId xmlns:a16="http://schemas.microsoft.com/office/drawing/2014/main" id="{4C0640B9-18A9-42A8-9C34-2850057306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1" t="51057" r="-728" b="797"/>
          <a:stretch/>
        </p:blipFill>
        <p:spPr bwMode="auto">
          <a:xfrm>
            <a:off x="3452408" y="3843077"/>
            <a:ext cx="5038963" cy="23134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68032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4811ED7-1F2F-43A9-8CD4-61F21E9A2C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https://prezi.com/p/48m_3ltwtgn1/presentation/</a:t>
            </a:r>
            <a:br>
              <a:rPr lang="he-IL" dirty="0"/>
            </a:b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0AB4A6D-73F4-4878-8DAD-C9707F7FB3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1759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7CE1C74-6217-4020-9697-C70FBA784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087" y="3429000"/>
            <a:ext cx="7766936" cy="1646302"/>
          </a:xfrm>
        </p:spPr>
        <p:txBody>
          <a:bodyPr/>
          <a:lstStyle/>
          <a:p>
            <a:r>
              <a:rPr lang="he-IL" sz="3000" dirty="0"/>
              <a:t>בחרו שיעור שאתם אוהבים במערכת.</a:t>
            </a:r>
            <a:br>
              <a:rPr lang="he-IL" sz="3000" dirty="0"/>
            </a:br>
            <a:br>
              <a:rPr lang="he-IL" sz="3000" dirty="0"/>
            </a:br>
            <a:r>
              <a:rPr lang="he-IL" sz="3000" dirty="0"/>
              <a:t>רשמו במחברת הבעה הוראות כיצד נכנסים לבצע משימה בשיעור זה.</a:t>
            </a:r>
            <a:br>
              <a:rPr lang="he-IL" sz="3000" dirty="0"/>
            </a:br>
            <a:br>
              <a:rPr lang="he-IL" sz="3000" dirty="0"/>
            </a:br>
            <a:r>
              <a:rPr lang="he-IL" sz="3000" dirty="0"/>
              <a:t>העלו את מה שכתבתם לאתר הכיתתי </a:t>
            </a:r>
            <a:r>
              <a:rPr lang="he-IL" sz="3000"/>
              <a:t>כתגובה לשיעור.</a:t>
            </a:r>
            <a:br>
              <a:rPr lang="he-IL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235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7EE9E8CC-EB4E-4861-A20A-F18621B8B3D4}"/>
              </a:ext>
            </a:extLst>
          </p:cNvPr>
          <p:cNvSpPr/>
          <p:nvPr/>
        </p:nvSpPr>
        <p:spPr>
          <a:xfrm>
            <a:off x="2806995" y="1967874"/>
            <a:ext cx="6029663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הרימו את יד ימין</a:t>
            </a:r>
          </a:p>
        </p:txBody>
      </p:sp>
    </p:spTree>
    <p:extLst>
      <p:ext uri="{BB962C8B-B14F-4D97-AF65-F5344CB8AC3E}">
        <p14:creationId xmlns:p14="http://schemas.microsoft.com/office/powerpoint/2010/main" val="4053129023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73FF5584-C4B8-452A-AFBA-31CBB767E7F9}"/>
              </a:ext>
            </a:extLst>
          </p:cNvPr>
          <p:cNvSpPr/>
          <p:nvPr/>
        </p:nvSpPr>
        <p:spPr>
          <a:xfrm>
            <a:off x="1239543" y="2148628"/>
            <a:ext cx="971291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קפצו 4 פעמים על רגל אחת!</a:t>
            </a:r>
          </a:p>
        </p:txBody>
      </p:sp>
    </p:spTree>
    <p:extLst>
      <p:ext uri="{BB962C8B-B14F-4D97-AF65-F5344CB8AC3E}">
        <p14:creationId xmlns:p14="http://schemas.microsoft.com/office/powerpoint/2010/main" val="30817127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F295D9E4-88D6-404C-AD26-2FCF9B240442}"/>
              </a:ext>
            </a:extLst>
          </p:cNvPr>
          <p:cNvSpPr/>
          <p:nvPr/>
        </p:nvSpPr>
        <p:spPr>
          <a:xfrm>
            <a:off x="2454630" y="1723326"/>
            <a:ext cx="72827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cap="none" spc="0" dirty="0">
                <a:ln/>
                <a:solidFill>
                  <a:schemeClr val="accent4"/>
                </a:solidFill>
                <a:effectLst/>
              </a:rPr>
              <a:t>כתבו בצ'אט משהו טוב </a:t>
            </a:r>
          </a:p>
          <a:p>
            <a:pPr algn="ctr"/>
            <a:r>
              <a:rPr lang="he-IL" sz="5400" b="1" cap="none" spc="0" dirty="0">
                <a:ln/>
                <a:solidFill>
                  <a:schemeClr val="accent4"/>
                </a:solidFill>
                <a:effectLst/>
              </a:rPr>
              <a:t>שהיה לכם השבוע.</a:t>
            </a:r>
          </a:p>
        </p:txBody>
      </p:sp>
    </p:spTree>
    <p:extLst>
      <p:ext uri="{BB962C8B-B14F-4D97-AF65-F5344CB8AC3E}">
        <p14:creationId xmlns:p14="http://schemas.microsoft.com/office/powerpoint/2010/main" val="3155594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B37BD2B0-F8D7-4AAA-A401-BF49F30753DB}"/>
              </a:ext>
            </a:extLst>
          </p:cNvPr>
          <p:cNvSpPr/>
          <p:nvPr/>
        </p:nvSpPr>
        <p:spPr>
          <a:xfrm>
            <a:off x="1520456" y="1812897"/>
            <a:ext cx="88326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חיכו לצלמה מבלי למצמץ</a:t>
            </a:r>
          </a:p>
        </p:txBody>
      </p:sp>
    </p:spTree>
    <p:extLst>
      <p:ext uri="{BB962C8B-B14F-4D97-AF65-F5344CB8AC3E}">
        <p14:creationId xmlns:p14="http://schemas.microsoft.com/office/powerpoint/2010/main" val="2709651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CFDA8AC-5BCA-4B3B-93C8-DB49EE1B1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סמנו לייק בזום</a:t>
            </a:r>
            <a:r>
              <a:rPr lang="he-IL" dirty="0">
                <a:sym typeface="Wingdings" panose="05000000000000000000" pitchFamily="2" charset="2"/>
              </a:rPr>
              <a:t>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23905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B4962747-FB3D-4082-BCF0-CFFD8A5A1D12}"/>
              </a:ext>
            </a:extLst>
          </p:cNvPr>
          <p:cNvSpPr/>
          <p:nvPr/>
        </p:nvSpPr>
        <p:spPr>
          <a:xfrm>
            <a:off x="1887156" y="1531940"/>
            <a:ext cx="841768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רשמו בקישור הבא:</a:t>
            </a:r>
          </a:p>
          <a:p>
            <a:pPr algn="ctr"/>
            <a:r>
              <a:rPr lang="he-IL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כיצד מכינים לחם עם שוקולד?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A77F24E-1447-4BD8-8CDB-106E922BE918}"/>
              </a:ext>
            </a:extLst>
          </p:cNvPr>
          <p:cNvSpPr txBox="1"/>
          <p:nvPr/>
        </p:nvSpPr>
        <p:spPr>
          <a:xfrm>
            <a:off x="3044456" y="3536225"/>
            <a:ext cx="6103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https://he.padlet.com/ahinoambramson/Bookmarks</a:t>
            </a:r>
          </a:p>
        </p:txBody>
      </p:sp>
    </p:spTree>
    <p:extLst>
      <p:ext uri="{BB962C8B-B14F-4D97-AF65-F5344CB8AC3E}">
        <p14:creationId xmlns:p14="http://schemas.microsoft.com/office/powerpoint/2010/main" val="328325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BE1A6D9-A3E7-452A-A0A3-B7BC1FE26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1651590"/>
            <a:ext cx="8596668" cy="1320800"/>
          </a:xfrm>
        </p:spPr>
        <p:txBody>
          <a:bodyPr>
            <a:normAutofit/>
          </a:bodyPr>
          <a:lstStyle/>
          <a:p>
            <a:r>
              <a:rPr lang="he-IL" sz="4400" dirty="0"/>
              <a:t>כעת נבצע את הניסוי עלי.</a:t>
            </a:r>
          </a:p>
        </p:txBody>
      </p:sp>
    </p:spTree>
    <p:extLst>
      <p:ext uri="{BB962C8B-B14F-4D97-AF65-F5344CB8AC3E}">
        <p14:creationId xmlns:p14="http://schemas.microsoft.com/office/powerpoint/2010/main" val="172111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6B356A3-CA5C-45C4-9735-F3C51AD86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864" y="933967"/>
            <a:ext cx="10386237" cy="2633256"/>
          </a:xfrm>
        </p:spPr>
        <p:txBody>
          <a:bodyPr>
            <a:normAutofit/>
          </a:bodyPr>
          <a:lstStyle/>
          <a:p>
            <a:r>
              <a:rPr lang="he-IL" sz="7200" dirty="0"/>
              <a:t>וכעת נצפה בסרטון הבא: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0E08F1E1-5362-4447-9347-ADFEFCF95918}"/>
              </a:ext>
            </a:extLst>
          </p:cNvPr>
          <p:cNvSpPr txBox="1"/>
          <p:nvPr/>
        </p:nvSpPr>
        <p:spPr>
          <a:xfrm>
            <a:off x="3051544" y="3244334"/>
            <a:ext cx="6103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https://www.youtube.com/watch?v=SrtIGJUJEaY&amp;t=1s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074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פיאה">
  <a:themeElements>
    <a:clrScheme name="פיאה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פיאה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פיאה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1572</TotalTime>
  <Words>132</Words>
  <Application>Microsoft Office PowerPoint</Application>
  <PresentationFormat>מסך רחב</PresentationFormat>
  <Paragraphs>17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פיאה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סמנו לייק בזום</vt:lpstr>
      <vt:lpstr>מצגת של PowerPoint‏</vt:lpstr>
      <vt:lpstr>כעת נבצע את הניסוי עלי.</vt:lpstr>
      <vt:lpstr>וכעת נצפה בסרטון הבא:</vt:lpstr>
      <vt:lpstr>למה לדעתם האם לא מצליח??</vt:lpstr>
      <vt:lpstr>מצגת של PowerPoint‏</vt:lpstr>
      <vt:lpstr>https://prezi.com/p/48m_3ltwtgn1/presentation/ </vt:lpstr>
      <vt:lpstr>בחרו שיעור שאתם אוהבים במערכת.  רשמו במחברת הבעה הוראות כיצד נכנסים לבצע משימה בשיעור זה.  העלו את מה שכתבתם לאתר הכיתתי כתגובה לשיעור.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‏‏משתמש Windows</dc:creator>
  <cp:lastModifiedBy>‏‏משתמש Windows</cp:lastModifiedBy>
  <cp:revision>14</cp:revision>
  <dcterms:created xsi:type="dcterms:W3CDTF">2020-10-15T11:14:25Z</dcterms:created>
  <dcterms:modified xsi:type="dcterms:W3CDTF">2020-10-21T12:16:37Z</dcterms:modified>
</cp:coreProperties>
</file>