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photoAlbum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0" d="100"/>
          <a:sy n="80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695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611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385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987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116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923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265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74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557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873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47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53721-2EE5-4ADF-99BE-1BDEE2D0C999}" type="datetimeFigureOut">
              <a:rPr lang="he-IL" smtClean="0"/>
              <a:pPr/>
              <a:t>י"ח/שבט/תשפ"א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95D3F-0C7D-4C7C-88C8-7742A01E079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238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אלבום תמונות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/>
              <a:t>על ידי ‏‏משתמש </a:t>
            </a:r>
            <a:r>
              <a:rPr lang="en-US"/>
              <a:t>Windows</a:t>
            </a:r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49708" y="205706"/>
            <a:ext cx="5892584" cy="63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0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6884" y="-1031505"/>
            <a:ext cx="6483897" cy="88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6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0888" y="-951564"/>
            <a:ext cx="6334539" cy="86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4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3" y="0"/>
            <a:ext cx="893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0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2319" y="-1000136"/>
            <a:ext cx="6430444" cy="87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541" y="-982881"/>
            <a:ext cx="6476673" cy="86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1505" y="-875733"/>
            <a:ext cx="6340646" cy="85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9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1910" y="-1112797"/>
            <a:ext cx="6304649" cy="89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3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6801" y="-1054337"/>
            <a:ext cx="6641432" cy="89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1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5611" y="-1087462"/>
            <a:ext cx="6545180" cy="89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26" y="145374"/>
            <a:ext cx="8122569" cy="636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9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2" y="328651"/>
            <a:ext cx="8133347" cy="62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2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30" y="242911"/>
            <a:ext cx="8242550" cy="63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6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הינשוף שראה הפוך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6" y="0"/>
            <a:ext cx="8536823" cy="66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8134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7</Words>
  <Application>Microsoft Office PowerPoint</Application>
  <PresentationFormat>מסך רחב</PresentationFormat>
  <Paragraphs>2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ערכת נושא Office</vt:lpstr>
      <vt:lpstr>אלבום תמונות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אלבום תמונות</dc:title>
  <dc:creator>‏‏משתמש Windows</dc:creator>
  <cp:lastModifiedBy>כפר אדומים</cp:lastModifiedBy>
  <cp:revision>2</cp:revision>
  <dcterms:created xsi:type="dcterms:W3CDTF">2020-03-03T14:27:39Z</dcterms:created>
  <dcterms:modified xsi:type="dcterms:W3CDTF">2021-01-31T17:31:00Z</dcterms:modified>
</cp:coreProperties>
</file>