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71" autoAdjust="0"/>
    <p:restoredTop sz="94660"/>
  </p:normalViewPr>
  <p:slideViewPr>
    <p:cSldViewPr snapToGrid="0">
      <p:cViewPr varScale="1">
        <p:scale>
          <a:sx n="39" d="100"/>
          <a:sy n="39" d="100"/>
        </p:scale>
        <p:origin x="25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38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434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975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869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786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204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343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462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477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68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917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65497-6958-4E9F-AFB0-93F39A3FAE58}" type="datetimeFigureOut">
              <a:rPr lang="he-IL" smtClean="0"/>
              <a:t>י'/תמוז/תש"ף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AE3B4-BD3A-4319-B77E-79D07E52D8F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582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4" y="1603278"/>
            <a:ext cx="6177627" cy="2615831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07" y="4304169"/>
            <a:ext cx="6082214" cy="2700693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507" y="7230294"/>
            <a:ext cx="6082214" cy="3300590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5374" y="701796"/>
            <a:ext cx="3694479" cy="454960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1507" y="10530884"/>
            <a:ext cx="921378" cy="70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5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79" y="1126498"/>
            <a:ext cx="6418594" cy="3509297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54477"/>
            <a:ext cx="6546419" cy="3761932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79" y="9016409"/>
            <a:ext cx="6474120" cy="2849246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279" y="10866732"/>
            <a:ext cx="1304150" cy="99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41554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מסך רחב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מורים</dc:creator>
  <cp:lastModifiedBy>USER</cp:lastModifiedBy>
  <cp:revision>2</cp:revision>
  <dcterms:created xsi:type="dcterms:W3CDTF">2020-07-01T17:15:28Z</dcterms:created>
  <dcterms:modified xsi:type="dcterms:W3CDTF">2020-07-02T03:46:48Z</dcterms:modified>
</cp:coreProperties>
</file>