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1" r:id="rId6"/>
    <p:sldId id="260" r:id="rId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422"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51A197-D9C6-4047-A130-2883341CCBC9}" type="doc">
      <dgm:prSet loTypeId="urn:microsoft.com/office/officeart/2005/8/layout/vList2" loCatId="list" qsTypeId="urn:microsoft.com/office/officeart/2005/8/quickstyle/simple1" qsCatId="simple" csTypeId="urn:microsoft.com/office/officeart/2005/8/colors/colorful1" csCatId="colorful" phldr="1"/>
      <dgm:spPr/>
      <dgm:t>
        <a:bodyPr/>
        <a:lstStyle/>
        <a:p>
          <a:pPr rtl="1"/>
          <a:endParaRPr lang="he-IL"/>
        </a:p>
      </dgm:t>
    </dgm:pt>
    <dgm:pt modelId="{C841320E-F8A3-4CE7-97B8-BC9F33713070}">
      <dgm:prSet/>
      <dgm:spPr/>
      <dgm:t>
        <a:bodyPr/>
        <a:lstStyle/>
        <a:p>
          <a:pPr rtl="1"/>
          <a:r>
            <a:rPr lang="he-IL" b="1"/>
            <a:t>חֲוָיָה הִיא אֵרוּעַ אוֹ מִקְרֶה שֶׁקָּרָה לָנוּ אוֹ הָיִינוּ עֵדִים לוֹ. </a:t>
          </a:r>
          <a:endParaRPr lang="he-IL"/>
        </a:p>
      </dgm:t>
    </dgm:pt>
    <dgm:pt modelId="{59B3249A-48B9-437F-A51F-40CEBDE2A9B4}" type="parTrans" cxnId="{15C6AE4B-78F2-4B24-AA9C-0F1221285D60}">
      <dgm:prSet/>
      <dgm:spPr/>
      <dgm:t>
        <a:bodyPr/>
        <a:lstStyle/>
        <a:p>
          <a:pPr rtl="1"/>
          <a:endParaRPr lang="he-IL"/>
        </a:p>
      </dgm:t>
    </dgm:pt>
    <dgm:pt modelId="{A87B8F95-9D07-4745-B565-B708A1301C95}" type="sibTrans" cxnId="{15C6AE4B-78F2-4B24-AA9C-0F1221285D60}">
      <dgm:prSet/>
      <dgm:spPr/>
      <dgm:t>
        <a:bodyPr/>
        <a:lstStyle/>
        <a:p>
          <a:pPr rtl="1"/>
          <a:endParaRPr lang="he-IL"/>
        </a:p>
      </dgm:t>
    </dgm:pt>
    <dgm:pt modelId="{B7795C3D-E84A-4A18-88F7-FE062E81AC37}">
      <dgm:prSet/>
      <dgm:spPr/>
      <dgm:t>
        <a:bodyPr/>
        <a:lstStyle/>
        <a:p>
          <a:pPr rtl="1"/>
          <a:r>
            <a:rPr lang="he-IL" b="1"/>
            <a:t>זוֹ יְכוֹלָה לִהְיוֹת חֲוָיָה מְשַׂמַּחַת אוֹ עֲצוּבָה, מַצְחִיקָה אוֹ מַפְחִידָה...</a:t>
          </a:r>
          <a:endParaRPr lang="he-IL"/>
        </a:p>
      </dgm:t>
    </dgm:pt>
    <dgm:pt modelId="{F1AABC82-70A4-4BC3-8AE0-9929BBA896C3}" type="parTrans" cxnId="{4486D519-843A-4D80-BBF9-B8D99800DD78}">
      <dgm:prSet/>
      <dgm:spPr/>
      <dgm:t>
        <a:bodyPr/>
        <a:lstStyle/>
        <a:p>
          <a:pPr rtl="1"/>
          <a:endParaRPr lang="he-IL"/>
        </a:p>
      </dgm:t>
    </dgm:pt>
    <dgm:pt modelId="{B76EE036-B70D-4961-B491-3ABC01D54724}" type="sibTrans" cxnId="{4486D519-843A-4D80-BBF9-B8D99800DD78}">
      <dgm:prSet/>
      <dgm:spPr/>
      <dgm:t>
        <a:bodyPr/>
        <a:lstStyle/>
        <a:p>
          <a:pPr rtl="1"/>
          <a:endParaRPr lang="he-IL"/>
        </a:p>
      </dgm:t>
    </dgm:pt>
    <dgm:pt modelId="{983F8B01-430A-4D8F-8215-9E4FB1E5F612}">
      <dgm:prSet/>
      <dgm:spPr/>
      <dgm:t>
        <a:bodyPr/>
        <a:lstStyle/>
        <a:p>
          <a:pPr rtl="1"/>
          <a:r>
            <a:rPr lang="he-IL" b="1"/>
            <a:t>חָשׁוּב מְאוֹד לְתָאֵר מֶה הָיְתָה הַחֲוָיָה, מָה שָׁמַעְנוּ, מָה הִרְגַּשְׁנוּ, מָה עָשִׂינוּ...</a:t>
          </a:r>
          <a:endParaRPr lang="he-IL"/>
        </a:p>
      </dgm:t>
    </dgm:pt>
    <dgm:pt modelId="{7CEA539F-1B2E-4342-83B8-62605B302362}" type="parTrans" cxnId="{660D13F9-F75F-486B-986E-0D209C58805A}">
      <dgm:prSet/>
      <dgm:spPr/>
      <dgm:t>
        <a:bodyPr/>
        <a:lstStyle/>
        <a:p>
          <a:pPr rtl="1"/>
          <a:endParaRPr lang="he-IL"/>
        </a:p>
      </dgm:t>
    </dgm:pt>
    <dgm:pt modelId="{9E1748AC-E209-4475-8836-59504B007366}" type="sibTrans" cxnId="{660D13F9-F75F-486B-986E-0D209C58805A}">
      <dgm:prSet/>
      <dgm:spPr/>
      <dgm:t>
        <a:bodyPr/>
        <a:lstStyle/>
        <a:p>
          <a:pPr rtl="1"/>
          <a:endParaRPr lang="he-IL"/>
        </a:p>
      </dgm:t>
    </dgm:pt>
    <dgm:pt modelId="{0A783FD5-4F88-4ABB-A9C2-09A276760AB8}">
      <dgm:prSet/>
      <dgm:spPr/>
      <dgm:t>
        <a:bodyPr/>
        <a:lstStyle/>
        <a:p>
          <a:pPr rtl="1"/>
          <a:r>
            <a:rPr lang="he-IL" b="1"/>
            <a:t>כְּתִיבַת הַחֲוָיָה תִּהְיֶה בְּדֶרֶךְ כְּלָל בְּגוּף רִאשׁוֹן "אֲנִי" אוֹ "אֲנַחְנוּ". לְדֻגְמָה: רָאִיתִי..., שָׁמַעְתִּי..., הָלַכְתִּי...</a:t>
          </a:r>
          <a:endParaRPr lang="he-IL"/>
        </a:p>
      </dgm:t>
    </dgm:pt>
    <dgm:pt modelId="{C545B0A7-DC79-43E0-B41A-73DFBE180993}" type="parTrans" cxnId="{E0B76D8B-D1B5-4987-AB8D-E727A3FEC116}">
      <dgm:prSet/>
      <dgm:spPr/>
      <dgm:t>
        <a:bodyPr/>
        <a:lstStyle/>
        <a:p>
          <a:pPr rtl="1"/>
          <a:endParaRPr lang="he-IL"/>
        </a:p>
      </dgm:t>
    </dgm:pt>
    <dgm:pt modelId="{E157399E-3ADA-40D9-85D9-F711975CADD0}" type="sibTrans" cxnId="{E0B76D8B-D1B5-4987-AB8D-E727A3FEC116}">
      <dgm:prSet/>
      <dgm:spPr/>
      <dgm:t>
        <a:bodyPr/>
        <a:lstStyle/>
        <a:p>
          <a:pPr rtl="1"/>
          <a:endParaRPr lang="he-IL"/>
        </a:p>
      </dgm:t>
    </dgm:pt>
    <dgm:pt modelId="{440AC4A2-1146-4B49-97A2-900710E17864}" type="pres">
      <dgm:prSet presAssocID="{0B51A197-D9C6-4047-A130-2883341CCBC9}" presName="linear" presStyleCnt="0">
        <dgm:presLayoutVars>
          <dgm:animLvl val="lvl"/>
          <dgm:resizeHandles val="exact"/>
        </dgm:presLayoutVars>
      </dgm:prSet>
      <dgm:spPr/>
    </dgm:pt>
    <dgm:pt modelId="{A8C1E9F2-6A6A-4E1F-B212-69D1DC6A1F66}" type="pres">
      <dgm:prSet presAssocID="{C841320E-F8A3-4CE7-97B8-BC9F33713070}" presName="parentText" presStyleLbl="node1" presStyleIdx="0" presStyleCnt="4">
        <dgm:presLayoutVars>
          <dgm:chMax val="0"/>
          <dgm:bulletEnabled val="1"/>
        </dgm:presLayoutVars>
      </dgm:prSet>
      <dgm:spPr/>
    </dgm:pt>
    <dgm:pt modelId="{969818CA-811F-4931-B41C-B90BAD9C7B2D}" type="pres">
      <dgm:prSet presAssocID="{A87B8F95-9D07-4745-B565-B708A1301C95}" presName="spacer" presStyleCnt="0"/>
      <dgm:spPr/>
    </dgm:pt>
    <dgm:pt modelId="{77E612A0-EE5B-45CD-A68A-465AC4A09426}" type="pres">
      <dgm:prSet presAssocID="{B7795C3D-E84A-4A18-88F7-FE062E81AC37}" presName="parentText" presStyleLbl="node1" presStyleIdx="1" presStyleCnt="4">
        <dgm:presLayoutVars>
          <dgm:chMax val="0"/>
          <dgm:bulletEnabled val="1"/>
        </dgm:presLayoutVars>
      </dgm:prSet>
      <dgm:spPr/>
    </dgm:pt>
    <dgm:pt modelId="{00A2DEA2-7CB1-4B88-ACAD-D01A0C3E1611}" type="pres">
      <dgm:prSet presAssocID="{B76EE036-B70D-4961-B491-3ABC01D54724}" presName="spacer" presStyleCnt="0"/>
      <dgm:spPr/>
    </dgm:pt>
    <dgm:pt modelId="{1DF0F35F-A9AF-47C3-B845-0A6B1887C6F8}" type="pres">
      <dgm:prSet presAssocID="{983F8B01-430A-4D8F-8215-9E4FB1E5F612}" presName="parentText" presStyleLbl="node1" presStyleIdx="2" presStyleCnt="4">
        <dgm:presLayoutVars>
          <dgm:chMax val="0"/>
          <dgm:bulletEnabled val="1"/>
        </dgm:presLayoutVars>
      </dgm:prSet>
      <dgm:spPr/>
    </dgm:pt>
    <dgm:pt modelId="{9A3F3222-077C-4ED5-AB36-45B444A33E2A}" type="pres">
      <dgm:prSet presAssocID="{9E1748AC-E209-4475-8836-59504B007366}" presName="spacer" presStyleCnt="0"/>
      <dgm:spPr/>
    </dgm:pt>
    <dgm:pt modelId="{166748C7-10A5-4243-ABE0-A06B78EE8A9F}" type="pres">
      <dgm:prSet presAssocID="{0A783FD5-4F88-4ABB-A9C2-09A276760AB8}" presName="parentText" presStyleLbl="node1" presStyleIdx="3" presStyleCnt="4">
        <dgm:presLayoutVars>
          <dgm:chMax val="0"/>
          <dgm:bulletEnabled val="1"/>
        </dgm:presLayoutVars>
      </dgm:prSet>
      <dgm:spPr/>
    </dgm:pt>
  </dgm:ptLst>
  <dgm:cxnLst>
    <dgm:cxn modelId="{4486D519-843A-4D80-BBF9-B8D99800DD78}" srcId="{0B51A197-D9C6-4047-A130-2883341CCBC9}" destId="{B7795C3D-E84A-4A18-88F7-FE062E81AC37}" srcOrd="1" destOrd="0" parTransId="{F1AABC82-70A4-4BC3-8AE0-9929BBA896C3}" sibTransId="{B76EE036-B70D-4961-B491-3ABC01D54724}"/>
    <dgm:cxn modelId="{8E57DE23-CA96-4F35-9B94-02935DE5AC99}" type="presOf" srcId="{983F8B01-430A-4D8F-8215-9E4FB1E5F612}" destId="{1DF0F35F-A9AF-47C3-B845-0A6B1887C6F8}" srcOrd="0" destOrd="0" presId="urn:microsoft.com/office/officeart/2005/8/layout/vList2"/>
    <dgm:cxn modelId="{352AE92D-07BD-40A5-8A11-93B790A8FEA9}" type="presOf" srcId="{0B51A197-D9C6-4047-A130-2883341CCBC9}" destId="{440AC4A2-1146-4B49-97A2-900710E17864}" srcOrd="0" destOrd="0" presId="urn:microsoft.com/office/officeart/2005/8/layout/vList2"/>
    <dgm:cxn modelId="{15C6AE4B-78F2-4B24-AA9C-0F1221285D60}" srcId="{0B51A197-D9C6-4047-A130-2883341CCBC9}" destId="{C841320E-F8A3-4CE7-97B8-BC9F33713070}" srcOrd="0" destOrd="0" parTransId="{59B3249A-48B9-437F-A51F-40CEBDE2A9B4}" sibTransId="{A87B8F95-9D07-4745-B565-B708A1301C95}"/>
    <dgm:cxn modelId="{45D3F17A-D5DC-4610-A088-33A5CDD9A82D}" type="presOf" srcId="{B7795C3D-E84A-4A18-88F7-FE062E81AC37}" destId="{77E612A0-EE5B-45CD-A68A-465AC4A09426}" srcOrd="0" destOrd="0" presId="urn:microsoft.com/office/officeart/2005/8/layout/vList2"/>
    <dgm:cxn modelId="{E0B76D8B-D1B5-4987-AB8D-E727A3FEC116}" srcId="{0B51A197-D9C6-4047-A130-2883341CCBC9}" destId="{0A783FD5-4F88-4ABB-A9C2-09A276760AB8}" srcOrd="3" destOrd="0" parTransId="{C545B0A7-DC79-43E0-B41A-73DFBE180993}" sibTransId="{E157399E-3ADA-40D9-85D9-F711975CADD0}"/>
    <dgm:cxn modelId="{38A2FEC3-2AC4-4539-9D22-6D5D971EC3AB}" type="presOf" srcId="{C841320E-F8A3-4CE7-97B8-BC9F33713070}" destId="{A8C1E9F2-6A6A-4E1F-B212-69D1DC6A1F66}" srcOrd="0" destOrd="0" presId="urn:microsoft.com/office/officeart/2005/8/layout/vList2"/>
    <dgm:cxn modelId="{D40F5DF4-34DD-4742-9DD3-F90B77B1606D}" type="presOf" srcId="{0A783FD5-4F88-4ABB-A9C2-09A276760AB8}" destId="{166748C7-10A5-4243-ABE0-A06B78EE8A9F}" srcOrd="0" destOrd="0" presId="urn:microsoft.com/office/officeart/2005/8/layout/vList2"/>
    <dgm:cxn modelId="{660D13F9-F75F-486B-986E-0D209C58805A}" srcId="{0B51A197-D9C6-4047-A130-2883341CCBC9}" destId="{983F8B01-430A-4D8F-8215-9E4FB1E5F612}" srcOrd="2" destOrd="0" parTransId="{7CEA539F-1B2E-4342-83B8-62605B302362}" sibTransId="{9E1748AC-E209-4475-8836-59504B007366}"/>
    <dgm:cxn modelId="{34CEF592-D4B2-474A-977D-2290B2D7A80C}" type="presParOf" srcId="{440AC4A2-1146-4B49-97A2-900710E17864}" destId="{A8C1E9F2-6A6A-4E1F-B212-69D1DC6A1F66}" srcOrd="0" destOrd="0" presId="urn:microsoft.com/office/officeart/2005/8/layout/vList2"/>
    <dgm:cxn modelId="{10476E40-47D0-4B1E-B655-C33A34612244}" type="presParOf" srcId="{440AC4A2-1146-4B49-97A2-900710E17864}" destId="{969818CA-811F-4931-B41C-B90BAD9C7B2D}" srcOrd="1" destOrd="0" presId="urn:microsoft.com/office/officeart/2005/8/layout/vList2"/>
    <dgm:cxn modelId="{0B0C24ED-0921-4D12-A8A9-FCD083836374}" type="presParOf" srcId="{440AC4A2-1146-4B49-97A2-900710E17864}" destId="{77E612A0-EE5B-45CD-A68A-465AC4A09426}" srcOrd="2" destOrd="0" presId="urn:microsoft.com/office/officeart/2005/8/layout/vList2"/>
    <dgm:cxn modelId="{BE1006FC-8838-497F-912E-4CE586DA4F5B}" type="presParOf" srcId="{440AC4A2-1146-4B49-97A2-900710E17864}" destId="{00A2DEA2-7CB1-4B88-ACAD-D01A0C3E1611}" srcOrd="3" destOrd="0" presId="urn:microsoft.com/office/officeart/2005/8/layout/vList2"/>
    <dgm:cxn modelId="{DA55418C-69CD-449D-807E-3ED590F7F29B}" type="presParOf" srcId="{440AC4A2-1146-4B49-97A2-900710E17864}" destId="{1DF0F35F-A9AF-47C3-B845-0A6B1887C6F8}" srcOrd="4" destOrd="0" presId="urn:microsoft.com/office/officeart/2005/8/layout/vList2"/>
    <dgm:cxn modelId="{F8D23015-7758-4405-87E6-FC73DEEE1004}" type="presParOf" srcId="{440AC4A2-1146-4B49-97A2-900710E17864}" destId="{9A3F3222-077C-4ED5-AB36-45B444A33E2A}" srcOrd="5" destOrd="0" presId="urn:microsoft.com/office/officeart/2005/8/layout/vList2"/>
    <dgm:cxn modelId="{87C79289-D2C4-42C7-8D11-9C18485C2A56}" type="presParOf" srcId="{440AC4A2-1146-4B49-97A2-900710E17864}" destId="{166748C7-10A5-4243-ABE0-A06B78EE8A9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C1E9F2-6A6A-4E1F-B212-69D1DC6A1F66}">
      <dsp:nvSpPr>
        <dsp:cNvPr id="0" name=""/>
        <dsp:cNvSpPr/>
      </dsp:nvSpPr>
      <dsp:spPr>
        <a:xfrm>
          <a:off x="0" y="510"/>
          <a:ext cx="7920880" cy="968906"/>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r" defTabSz="1111250" rtl="1">
            <a:lnSpc>
              <a:spcPct val="90000"/>
            </a:lnSpc>
            <a:spcBef>
              <a:spcPct val="0"/>
            </a:spcBef>
            <a:spcAft>
              <a:spcPct val="35000"/>
            </a:spcAft>
            <a:buNone/>
          </a:pPr>
          <a:r>
            <a:rPr lang="he-IL" sz="2500" b="1" kern="1200"/>
            <a:t>חֲוָיָה הִיא אֵרוּעַ אוֹ מִקְרֶה שֶׁקָּרָה לָנוּ אוֹ הָיִינוּ עֵדִים לוֹ. </a:t>
          </a:r>
          <a:endParaRPr lang="he-IL" sz="2500" kern="1200"/>
        </a:p>
      </dsp:txBody>
      <dsp:txXfrm>
        <a:off x="47298" y="47808"/>
        <a:ext cx="7826284" cy="874310"/>
      </dsp:txXfrm>
    </dsp:sp>
    <dsp:sp modelId="{77E612A0-EE5B-45CD-A68A-465AC4A09426}">
      <dsp:nvSpPr>
        <dsp:cNvPr id="0" name=""/>
        <dsp:cNvSpPr/>
      </dsp:nvSpPr>
      <dsp:spPr>
        <a:xfrm>
          <a:off x="0" y="1041416"/>
          <a:ext cx="7920880" cy="968906"/>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r" defTabSz="1111250" rtl="1">
            <a:lnSpc>
              <a:spcPct val="90000"/>
            </a:lnSpc>
            <a:spcBef>
              <a:spcPct val="0"/>
            </a:spcBef>
            <a:spcAft>
              <a:spcPct val="35000"/>
            </a:spcAft>
            <a:buNone/>
          </a:pPr>
          <a:r>
            <a:rPr lang="he-IL" sz="2500" b="1" kern="1200"/>
            <a:t>זוֹ יְכוֹלָה לִהְיוֹת חֲוָיָה מְשַׂמַּחַת אוֹ עֲצוּבָה, מַצְחִיקָה אוֹ מַפְחִידָה...</a:t>
          </a:r>
          <a:endParaRPr lang="he-IL" sz="2500" kern="1200"/>
        </a:p>
      </dsp:txBody>
      <dsp:txXfrm>
        <a:off x="47298" y="1088714"/>
        <a:ext cx="7826284" cy="874310"/>
      </dsp:txXfrm>
    </dsp:sp>
    <dsp:sp modelId="{1DF0F35F-A9AF-47C3-B845-0A6B1887C6F8}">
      <dsp:nvSpPr>
        <dsp:cNvPr id="0" name=""/>
        <dsp:cNvSpPr/>
      </dsp:nvSpPr>
      <dsp:spPr>
        <a:xfrm>
          <a:off x="0" y="2082323"/>
          <a:ext cx="7920880" cy="968906"/>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r" defTabSz="1111250" rtl="1">
            <a:lnSpc>
              <a:spcPct val="90000"/>
            </a:lnSpc>
            <a:spcBef>
              <a:spcPct val="0"/>
            </a:spcBef>
            <a:spcAft>
              <a:spcPct val="35000"/>
            </a:spcAft>
            <a:buNone/>
          </a:pPr>
          <a:r>
            <a:rPr lang="he-IL" sz="2500" b="1" kern="1200"/>
            <a:t>חָשׁוּב מְאוֹד לְתָאֵר מֶה הָיְתָה הַחֲוָיָה, מָה שָׁמַעְנוּ, מָה הִרְגַּשְׁנוּ, מָה עָשִׂינוּ...</a:t>
          </a:r>
          <a:endParaRPr lang="he-IL" sz="2500" kern="1200"/>
        </a:p>
      </dsp:txBody>
      <dsp:txXfrm>
        <a:off x="47298" y="2129621"/>
        <a:ext cx="7826284" cy="874310"/>
      </dsp:txXfrm>
    </dsp:sp>
    <dsp:sp modelId="{166748C7-10A5-4243-ABE0-A06B78EE8A9F}">
      <dsp:nvSpPr>
        <dsp:cNvPr id="0" name=""/>
        <dsp:cNvSpPr/>
      </dsp:nvSpPr>
      <dsp:spPr>
        <a:xfrm>
          <a:off x="0" y="3123229"/>
          <a:ext cx="7920880" cy="968906"/>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r" defTabSz="1111250" rtl="1">
            <a:lnSpc>
              <a:spcPct val="90000"/>
            </a:lnSpc>
            <a:spcBef>
              <a:spcPct val="0"/>
            </a:spcBef>
            <a:spcAft>
              <a:spcPct val="35000"/>
            </a:spcAft>
            <a:buNone/>
          </a:pPr>
          <a:r>
            <a:rPr lang="he-IL" sz="2500" b="1" kern="1200"/>
            <a:t>כְּתִיבַת הַחֲוָיָה תִּהְיֶה בְּדֶרֶךְ כְּלָל בְּגוּף רִאשׁוֹן "אֲנִי" אוֹ "אֲנַחְנוּ". לְדֻגְמָה: רָאִיתִי..., שָׁמַעְתִּי..., הָלַכְתִּי...</a:t>
          </a:r>
          <a:endParaRPr lang="he-IL" sz="2500" kern="1200"/>
        </a:p>
      </dsp:txBody>
      <dsp:txXfrm>
        <a:off x="47298" y="3170527"/>
        <a:ext cx="7826284" cy="87431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CAC4ADA-62F3-4073-94E7-9EE0F2CF8C57}" type="datetimeFigureOut">
              <a:rPr lang="he-IL" smtClean="0"/>
              <a:t>כ"ג/תשרי/תשפ"ב</a:t>
            </a:fld>
            <a:endParaRPr lang="he-IL"/>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he-IL"/>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3767C08-E6DF-4675-9F66-93DC3BF541D2}" type="slidenum">
              <a:rPr lang="he-IL" smtClean="0"/>
              <a:t>‹#›</a:t>
            </a:fld>
            <a:endParaRPr lang="he-IL"/>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43767C08-E6DF-4675-9F66-93DC3BF541D2}"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43767C08-E6DF-4675-9F66-93DC3BF541D2}"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43767C08-E6DF-4675-9F66-93DC3BF541D2}"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43767C08-E6DF-4675-9F66-93DC3BF541D2}" type="slidenum">
              <a:rPr lang="he-IL" smtClean="0"/>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5" name="Date Placeholder 4"/>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43767C08-E6DF-4675-9F66-93DC3BF541D2}" type="slidenum">
              <a:rPr lang="he-IL" smtClean="0"/>
              <a:t>‹#›</a:t>
            </a:fld>
            <a:endParaRPr lang="he-IL"/>
          </a:p>
        </p:txBody>
      </p:sp>
      <p:sp>
        <p:nvSpPr>
          <p:cNvPr id="9" name="Content Placeholder 8"/>
          <p:cNvSpPr>
            <a:spLocks noGrp="1"/>
          </p:cNvSpPr>
          <p:nvPr>
            <p:ph sz="quarter" idx="13"/>
          </p:nvPr>
        </p:nvSpPr>
        <p:spPr>
          <a:xfrm>
            <a:off x="1042416" y="2313432"/>
            <a:ext cx="3419856" cy="349300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43767C08-E6DF-4675-9F66-93DC3BF541D2}"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Date Placeholder 2"/>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43767C08-E6DF-4675-9F66-93DC3BF541D2}"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43767C08-E6DF-4675-9F66-93DC3BF541D2}"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7" name="Slide Number Placeholder 6"/>
          <p:cNvSpPr>
            <a:spLocks noGrp="1"/>
          </p:cNvSpPr>
          <p:nvPr>
            <p:ph type="sldNum" sz="quarter" idx="12"/>
          </p:nvPr>
        </p:nvSpPr>
        <p:spPr/>
        <p:txBody>
          <a:bodyPr/>
          <a:lstStyle/>
          <a:p>
            <a:fld id="{43767C08-E6DF-4675-9F66-93DC3BF541D2}" type="slidenum">
              <a:rPr lang="he-IL" smtClean="0"/>
              <a:t>‹#›</a:t>
            </a:fld>
            <a:endParaRPr lang="he-IL"/>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he-IL"/>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he-IL"/>
              <a:t>לחץ כדי לערוך סגנון כותרת של תבנית בסיס</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he-IL"/>
              <a:t>לחץ כדי לערוך סגנון כותרת של תבנית בסיס</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1CAC4ADA-62F3-4073-94E7-9EE0F2CF8C57}" type="datetimeFigureOut">
              <a:rPr lang="he-IL" smtClean="0"/>
              <a:t>כ"ג/תשרי/תשפ"ב</a:t>
            </a:fld>
            <a:endParaRPr lang="he-IL"/>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he-IL"/>
          </a:p>
        </p:txBody>
      </p:sp>
      <p:sp>
        <p:nvSpPr>
          <p:cNvPr id="7" name="Slide Number Placeholder 6"/>
          <p:cNvSpPr>
            <a:spLocks noGrp="1"/>
          </p:cNvSpPr>
          <p:nvPr>
            <p:ph type="sldNum" sz="quarter" idx="12"/>
          </p:nvPr>
        </p:nvSpPr>
        <p:spPr/>
        <p:txBody>
          <a:bodyPr/>
          <a:lstStyle/>
          <a:p>
            <a:fld id="{43767C08-E6DF-4675-9F66-93DC3BF541D2}"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CAC4ADA-62F3-4073-94E7-9EE0F2CF8C57}" type="datetimeFigureOut">
              <a:rPr lang="he-IL" smtClean="0"/>
              <a:t>כ"ג/תשרי/תשפ"ב</a:t>
            </a:fld>
            <a:endParaRPr lang="he-IL"/>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he-IL"/>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3767C08-E6DF-4675-9F66-93DC3BF541D2}"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r>
              <a:rPr lang="he-IL" dirty="0"/>
              <a:t>כתיבת חוויה</a:t>
            </a:r>
          </a:p>
        </p:txBody>
      </p:sp>
    </p:spTree>
    <p:extLst>
      <p:ext uri="{BB962C8B-B14F-4D97-AF65-F5344CB8AC3E}">
        <p14:creationId xmlns:p14="http://schemas.microsoft.com/office/powerpoint/2010/main" val="3170986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 </a:t>
            </a:r>
          </a:p>
        </p:txBody>
      </p:sp>
      <p:sp>
        <p:nvSpPr>
          <p:cNvPr id="4" name="מלבן 3"/>
          <p:cNvSpPr/>
          <p:nvPr/>
        </p:nvSpPr>
        <p:spPr>
          <a:xfrm>
            <a:off x="4448409" y="3244334"/>
            <a:ext cx="247183" cy="369332"/>
          </a:xfrm>
          <a:prstGeom prst="rect">
            <a:avLst/>
          </a:prstGeom>
        </p:spPr>
        <p:txBody>
          <a:bodyPr wrap="none">
            <a:spAutoFit/>
          </a:bodyPr>
          <a:lstStyle/>
          <a:p>
            <a:r>
              <a:rPr lang="he-IL" b="0" dirty="0">
                <a:effectLst/>
              </a:rPr>
              <a:t> </a:t>
            </a:r>
            <a:endParaRPr lang="he-IL" dirty="0"/>
          </a:p>
        </p:txBody>
      </p:sp>
      <p:sp>
        <p:nvSpPr>
          <p:cNvPr id="5" name="מלבן 4"/>
          <p:cNvSpPr/>
          <p:nvPr/>
        </p:nvSpPr>
        <p:spPr>
          <a:xfrm>
            <a:off x="4448409" y="3244334"/>
            <a:ext cx="247183" cy="369332"/>
          </a:xfrm>
          <a:prstGeom prst="rect">
            <a:avLst/>
          </a:prstGeom>
        </p:spPr>
        <p:txBody>
          <a:bodyPr wrap="none">
            <a:spAutoFit/>
          </a:bodyPr>
          <a:lstStyle/>
          <a:p>
            <a:r>
              <a:rPr lang="he-IL" b="0" dirty="0">
                <a:effectLst/>
              </a:rPr>
              <a:t> </a:t>
            </a:r>
            <a:endParaRPr lang="he-IL" dirty="0"/>
          </a:p>
        </p:txBody>
      </p:sp>
      <p:sp>
        <p:nvSpPr>
          <p:cNvPr id="7" name="מלבן 6"/>
          <p:cNvSpPr/>
          <p:nvPr/>
        </p:nvSpPr>
        <p:spPr>
          <a:xfrm>
            <a:off x="4448409" y="3244334"/>
            <a:ext cx="247183" cy="369332"/>
          </a:xfrm>
          <a:prstGeom prst="rect">
            <a:avLst/>
          </a:prstGeom>
        </p:spPr>
        <p:txBody>
          <a:bodyPr wrap="none">
            <a:spAutoFit/>
          </a:bodyPr>
          <a:lstStyle/>
          <a:p>
            <a:r>
              <a:rPr lang="he-IL" b="0" dirty="0">
                <a:effectLst/>
              </a:rPr>
              <a:t> </a:t>
            </a:r>
            <a:endParaRPr lang="he-IL" dirty="0"/>
          </a:p>
        </p:txBody>
      </p:sp>
      <p:pic>
        <p:nvPicPr>
          <p:cNvPr id="1026" name="Picture 2" descr="http://www.igudhadera.co.il/files/pic/shvi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49" y="2671346"/>
            <a:ext cx="3534186" cy="201622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mazaltov.walla.co.il/UploadImages/0/44/22084_473x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314" y="4395838"/>
            <a:ext cx="3396442" cy="226190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www.chabadonweb.com/files/47/50/news_general/restefimol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8144" y="4221088"/>
            <a:ext cx="3135328" cy="235149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סוכות - א&quot;ב של חג - כתה א'3 תשע&quot;ז"/>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0032" y="267072"/>
            <a:ext cx="3810000" cy="3810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למידה מרחוק - גני ילדים - פורטל עובדי הוראה | מרחב פדגוגי"/>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292" y="347714"/>
            <a:ext cx="4305300" cy="2057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7463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259632" y="548680"/>
            <a:ext cx="7024744" cy="1143000"/>
          </a:xfrm>
        </p:spPr>
        <p:txBody>
          <a:bodyPr/>
          <a:lstStyle/>
          <a:p>
            <a:pPr algn="ctr"/>
            <a:r>
              <a:rPr lang="he-IL" b="1" dirty="0"/>
              <a:t>מהי חוויה?</a:t>
            </a:r>
          </a:p>
        </p:txBody>
      </p:sp>
      <p:graphicFrame>
        <p:nvGraphicFramePr>
          <p:cNvPr id="4" name="מציין מיקום תוכן 3">
            <a:extLst>
              <a:ext uri="{FF2B5EF4-FFF2-40B4-BE49-F238E27FC236}">
                <a16:creationId xmlns:a16="http://schemas.microsoft.com/office/drawing/2014/main" id="{9A364A6E-B4FF-4547-AEE9-8CCED48AE332}"/>
              </a:ext>
            </a:extLst>
          </p:cNvPr>
          <p:cNvGraphicFramePr>
            <a:graphicFrameLocks noGrp="1"/>
          </p:cNvGraphicFramePr>
          <p:nvPr>
            <p:ph idx="1"/>
            <p:extLst>
              <p:ext uri="{D42A27DB-BD31-4B8C-83A1-F6EECF244321}">
                <p14:modId xmlns:p14="http://schemas.microsoft.com/office/powerpoint/2010/main" val="299317661"/>
              </p:ext>
            </p:extLst>
          </p:nvPr>
        </p:nvGraphicFramePr>
        <p:xfrm>
          <a:off x="595540" y="1979712"/>
          <a:ext cx="7920880" cy="40926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7738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203586" y="620688"/>
            <a:ext cx="7024744" cy="1143000"/>
          </a:xfrm>
        </p:spPr>
        <p:txBody>
          <a:bodyPr/>
          <a:lstStyle/>
          <a:p>
            <a:pPr algn="ctr"/>
            <a:r>
              <a:rPr lang="he-IL" b="1" dirty="0"/>
              <a:t>חוויה מחופשת סוכות</a:t>
            </a:r>
          </a:p>
        </p:txBody>
      </p:sp>
      <p:sp>
        <p:nvSpPr>
          <p:cNvPr id="3" name="מציין מיקום תוכן 2"/>
          <p:cNvSpPr>
            <a:spLocks noGrp="1"/>
          </p:cNvSpPr>
          <p:nvPr>
            <p:ph idx="1"/>
          </p:nvPr>
        </p:nvSpPr>
        <p:spPr>
          <a:xfrm>
            <a:off x="611560" y="1916832"/>
            <a:ext cx="7776864" cy="3508977"/>
          </a:xfrm>
        </p:spPr>
        <p:txBody>
          <a:bodyPr>
            <a:noAutofit/>
          </a:bodyPr>
          <a:lstStyle/>
          <a:p>
            <a:pPr marL="68580" indent="0">
              <a:buNone/>
            </a:pPr>
            <a:r>
              <a:rPr lang="he-IL" sz="2800" dirty="0"/>
              <a:t>אֲנִי רוֹצָה לְסַפֵּר לָכֶם עַל </a:t>
            </a:r>
            <a:r>
              <a:rPr lang="he-IL" sz="2800" dirty="0" err="1"/>
              <a:t>חֲוָיָה</a:t>
            </a:r>
            <a:r>
              <a:rPr lang="he-IL" sz="2800" dirty="0"/>
              <a:t> </a:t>
            </a:r>
            <a:r>
              <a:rPr lang="he-IL" sz="2800" dirty="0" err="1"/>
              <a:t>שֶׁהָיְתָה</a:t>
            </a:r>
            <a:r>
              <a:rPr lang="he-IL" sz="2800" dirty="0"/>
              <a:t> לִי בְּחֹל הַמּוֹעֵד סֻכּוֹת.</a:t>
            </a:r>
          </a:p>
          <a:p>
            <a:pPr marL="68580" indent="0">
              <a:buNone/>
            </a:pPr>
            <a:r>
              <a:rPr lang="he-IL" sz="2800" dirty="0"/>
              <a:t>בָּרִאשׁוֹן בַּבֹּקֶר רָכַבְתִּי עִם בְּנֵי מִשְׁפַּחְתִּי לְטִיּוּל בְּרַחֲבֵי הַשְּׁכוּנָה.</a:t>
            </a:r>
          </a:p>
          <a:p>
            <a:pPr marL="68580" indent="0">
              <a:buNone/>
            </a:pPr>
            <a:r>
              <a:rPr lang="he-IL" sz="2800" dirty="0"/>
              <a:t>רָכַבְנוּ קְצָת וְאַחַר כָּךְ שִׂחַקְנוּ בַּכַּדּוּר. פָּגַשְׁנוּ אֶת הַשְּׁכֵנִים שֶׁלָּנוּ. בַּצָּהֳרַיִם עָשִׂינוּ פִּיקְנִיק בַּגִּנָּה וְאָכַלְתִּי אֹכֶל שֶׁאֲנִי אוֹהֶבֶת. כֻּלָּנוּ נֶהֱנֵינוּ. בָּעֶרֶב הִזְמַנּוּ גְּלִידָה וְאָכַלְנוּ כֻּלָּנוּ יַחַד. אֵין כְּמוֹ לְבַלּוֹת עִם הַמִּשְׁפָּחָה. אֲנִי מְאוֹד מַמְלִיצָה עַל רְכִיבָה, כִּי זֶה גַּם מְגַבֵּשׁ וְגַם פְּעִילוּת סְפּוֹרְטִיבִית.</a:t>
            </a:r>
          </a:p>
        </p:txBody>
      </p:sp>
    </p:spTree>
    <p:extLst>
      <p:ext uri="{BB962C8B-B14F-4D97-AF65-F5344CB8AC3E}">
        <p14:creationId xmlns:p14="http://schemas.microsoft.com/office/powerpoint/2010/main" val="3442865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59628" y="574469"/>
            <a:ext cx="7024744" cy="1143000"/>
          </a:xfrm>
        </p:spPr>
        <p:txBody>
          <a:bodyPr/>
          <a:lstStyle/>
          <a:p>
            <a:pPr algn="ctr"/>
            <a:r>
              <a:rPr lang="he-IL" b="1" dirty="0"/>
              <a:t>מחוון לכתיבת חוויה</a:t>
            </a:r>
          </a:p>
        </p:txBody>
      </p:sp>
      <p:sp>
        <p:nvSpPr>
          <p:cNvPr id="5" name="מציין מיקום תוכן 4"/>
          <p:cNvSpPr>
            <a:spLocks noGrp="1"/>
          </p:cNvSpPr>
          <p:nvPr>
            <p:ph idx="1"/>
          </p:nvPr>
        </p:nvSpPr>
        <p:spPr>
          <a:xfrm>
            <a:off x="1043492" y="1916832"/>
            <a:ext cx="7040880" cy="4566061"/>
          </a:xfrm>
        </p:spPr>
        <p:txBody>
          <a:bodyPr>
            <a:normAutofit fontScale="47500" lnSpcReduction="20000"/>
          </a:bodyPr>
          <a:lstStyle/>
          <a:p>
            <a:pPr marL="68580" indent="0">
              <a:buNone/>
            </a:pPr>
            <a:r>
              <a:rPr lang="he-IL" dirty="0"/>
              <a:t> </a:t>
            </a:r>
            <a:r>
              <a:rPr lang="he-IL" sz="5100" dirty="0"/>
              <a:t>פתיחה: מקום, זמן ודמויות.</a:t>
            </a:r>
          </a:p>
          <a:p>
            <a:pPr marL="68580" indent="0">
              <a:buNone/>
            </a:pPr>
            <a:r>
              <a:rPr lang="he-IL" sz="5100" dirty="0"/>
              <a:t>             בחג/יום. ביקרתי... עם...</a:t>
            </a:r>
          </a:p>
          <a:p>
            <a:pPr marL="68580" indent="0">
              <a:buNone/>
            </a:pPr>
            <a:endParaRPr lang="he-IL" sz="5100" dirty="0"/>
          </a:p>
          <a:p>
            <a:pPr marL="68580" indent="0">
              <a:buNone/>
            </a:pPr>
            <a:endParaRPr lang="he-IL" sz="5100" dirty="0"/>
          </a:p>
          <a:p>
            <a:pPr marL="68580" indent="0">
              <a:buNone/>
            </a:pPr>
            <a:r>
              <a:rPr lang="he-IL" sz="5100" dirty="0"/>
              <a:t>תוכן החוויה: תיאור שלי:</a:t>
            </a:r>
            <a:br>
              <a:rPr lang="en-US" sz="5100" dirty="0"/>
            </a:br>
            <a:r>
              <a:rPr lang="he-IL" sz="5100" dirty="0"/>
              <a:t>             מה ראיתי, מה הרגשתי, מה עשיתי, מה שמעתי.</a:t>
            </a:r>
          </a:p>
          <a:p>
            <a:pPr marL="68580" indent="0">
              <a:buNone/>
            </a:pPr>
            <a:endParaRPr lang="he-IL" sz="5100" dirty="0"/>
          </a:p>
          <a:p>
            <a:pPr marL="68580" indent="0">
              <a:buNone/>
            </a:pPr>
            <a:endParaRPr lang="he-IL" sz="5100" dirty="0"/>
          </a:p>
          <a:p>
            <a:pPr marL="68580" indent="0">
              <a:buNone/>
            </a:pPr>
            <a:r>
              <a:rPr lang="he-IL" sz="5100" dirty="0"/>
              <a:t>משפט סיום: משפט המסכם את החוויה\המלצה ונימוק. </a:t>
            </a:r>
            <a:br>
              <a:rPr lang="en-US" sz="5100" dirty="0"/>
            </a:br>
            <a:r>
              <a:rPr lang="he-IL" sz="5100" dirty="0"/>
              <a:t>            אני רוצה להמליץ/ לא רוצה להמליץ על... כי...</a:t>
            </a:r>
          </a:p>
        </p:txBody>
      </p:sp>
      <p:pic>
        <p:nvPicPr>
          <p:cNvPr id="6" name="תמונה 5"/>
          <p:cNvPicPr>
            <a:picLocks noChangeAspect="1"/>
          </p:cNvPicPr>
          <p:nvPr/>
        </p:nvPicPr>
        <p:blipFill>
          <a:blip r:embed="rId2"/>
          <a:stretch>
            <a:fillRect/>
          </a:stretch>
        </p:blipFill>
        <p:spPr>
          <a:xfrm>
            <a:off x="5869988" y="2619432"/>
            <a:ext cx="952500" cy="620266"/>
          </a:xfrm>
          <a:prstGeom prst="rect">
            <a:avLst/>
          </a:prstGeom>
        </p:spPr>
      </p:pic>
      <p:pic>
        <p:nvPicPr>
          <p:cNvPr id="7" name="תמונה 6"/>
          <p:cNvPicPr>
            <a:picLocks noChangeAspect="1"/>
          </p:cNvPicPr>
          <p:nvPr/>
        </p:nvPicPr>
        <p:blipFill>
          <a:blip r:embed="rId2"/>
          <a:stretch>
            <a:fillRect/>
          </a:stretch>
        </p:blipFill>
        <p:spPr>
          <a:xfrm>
            <a:off x="5873483" y="4110368"/>
            <a:ext cx="952500" cy="562164"/>
          </a:xfrm>
          <a:prstGeom prst="rect">
            <a:avLst/>
          </a:prstGeom>
        </p:spPr>
      </p:pic>
    </p:spTree>
    <p:extLst>
      <p:ext uri="{BB962C8B-B14F-4D97-AF65-F5344CB8AC3E}">
        <p14:creationId xmlns:p14="http://schemas.microsoft.com/office/powerpoint/2010/main" val="576050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43490" y="453871"/>
            <a:ext cx="7024744" cy="1143000"/>
          </a:xfrm>
        </p:spPr>
        <p:txBody>
          <a:bodyPr/>
          <a:lstStyle/>
          <a:p>
            <a:pPr algn="ctr"/>
            <a:r>
              <a:rPr lang="he-IL" b="1" dirty="0"/>
              <a:t>כתיבת חוויה אישית מסוכות</a:t>
            </a:r>
          </a:p>
        </p:txBody>
      </p:sp>
      <p:sp>
        <p:nvSpPr>
          <p:cNvPr id="3" name="מציין מיקום תוכן 2"/>
          <p:cNvSpPr>
            <a:spLocks noGrp="1"/>
          </p:cNvSpPr>
          <p:nvPr>
            <p:ph idx="1"/>
          </p:nvPr>
        </p:nvSpPr>
        <p:spPr>
          <a:xfrm>
            <a:off x="1043490" y="1844824"/>
            <a:ext cx="7024742" cy="4343281"/>
          </a:xfrm>
        </p:spPr>
        <p:txBody>
          <a:bodyPr>
            <a:normAutofit fontScale="85000" lnSpcReduction="20000"/>
          </a:bodyPr>
          <a:lstStyle/>
          <a:p>
            <a:pPr marL="68580" indent="0">
              <a:buNone/>
            </a:pPr>
            <a:r>
              <a:rPr lang="he-IL" dirty="0"/>
              <a:t>כעת גשו למשימה וכתבו חוויה אישית מחופשת סוכות.</a:t>
            </a:r>
          </a:p>
          <a:p>
            <a:pPr marL="68580" indent="0">
              <a:buNone/>
            </a:pPr>
            <a:r>
              <a:rPr lang="he-IL" dirty="0"/>
              <a:t>עפ"י הכללים לכתיבת חוויה.</a:t>
            </a:r>
          </a:p>
          <a:p>
            <a:pPr marL="68580" indent="0">
              <a:buNone/>
            </a:pPr>
            <a:r>
              <a:rPr lang="he-IL" dirty="0"/>
              <a:t>לא לשכוח להתייחס ל:</a:t>
            </a:r>
          </a:p>
          <a:p>
            <a:pPr marL="68580" indent="0">
              <a:buNone/>
            </a:pPr>
            <a:endParaRPr lang="he-IL" dirty="0"/>
          </a:p>
          <a:p>
            <a:pPr marL="68580" indent="0">
              <a:lnSpc>
                <a:spcPct val="170000"/>
              </a:lnSpc>
              <a:buNone/>
            </a:pPr>
            <a:r>
              <a:rPr lang="he-IL" b="1" dirty="0"/>
              <a:t>פְּתִיחָה: </a:t>
            </a:r>
            <a:r>
              <a:rPr lang="he-IL" b="1" dirty="0" err="1"/>
              <a:t>הִתְיַחֲסוּת</a:t>
            </a:r>
            <a:r>
              <a:rPr lang="he-IL" b="1" dirty="0"/>
              <a:t> לְמָקוֹם, זְמַן, דְּמוּיוֹת</a:t>
            </a:r>
          </a:p>
          <a:p>
            <a:pPr marL="68580" indent="0">
              <a:lnSpc>
                <a:spcPct val="170000"/>
              </a:lnSpc>
              <a:buNone/>
            </a:pPr>
            <a:r>
              <a:rPr lang="he-IL" b="1" dirty="0"/>
              <a:t>גּוּף: מָה עָשִׂיתִי, מָה שָׁמַעְתִּי, מָה רָאִיתִי (מָה </a:t>
            </a:r>
            <a:r>
              <a:rPr lang="he-IL" b="1" dirty="0" err="1"/>
              <a:t>חָוִיתִי</a:t>
            </a:r>
            <a:r>
              <a:rPr lang="he-IL" b="1" dirty="0"/>
              <a:t>)</a:t>
            </a:r>
          </a:p>
          <a:p>
            <a:pPr marL="68580" indent="0">
              <a:lnSpc>
                <a:spcPct val="170000"/>
              </a:lnSpc>
              <a:buNone/>
            </a:pPr>
            <a:r>
              <a:rPr lang="he-IL" b="1" dirty="0"/>
              <a:t>סִכּוּם: מָה </a:t>
            </a:r>
            <a:r>
              <a:rPr lang="he-IL" b="1" dirty="0" err="1"/>
              <a:t>מְיֻחָד</a:t>
            </a:r>
            <a:r>
              <a:rPr lang="he-IL" b="1" dirty="0"/>
              <a:t> </a:t>
            </a:r>
            <a:r>
              <a:rPr lang="he-IL" b="1" dirty="0" err="1"/>
              <a:t>בַּחֲוָיָה</a:t>
            </a:r>
            <a:r>
              <a:rPr lang="he-IL" b="1" dirty="0"/>
              <a:t>, </a:t>
            </a:r>
            <a:r>
              <a:rPr lang="he-IL" b="1" dirty="0" err="1"/>
              <a:t>מֻמְלֶצֶת</a:t>
            </a:r>
            <a:r>
              <a:rPr lang="he-IL" b="1" dirty="0"/>
              <a:t> אוֹ לֹא.</a:t>
            </a:r>
          </a:p>
          <a:p>
            <a:pPr marL="68580" indent="0">
              <a:buNone/>
            </a:pPr>
            <a:endParaRPr lang="he-IL" dirty="0"/>
          </a:p>
          <a:p>
            <a:pPr marL="68580" indent="0">
              <a:buNone/>
            </a:pPr>
            <a:r>
              <a:rPr lang="he-IL" dirty="0"/>
              <a:t>לא לשכוח להתייחס לסימני פיסוק פסיק, נקודה וסימן קריאה.</a:t>
            </a:r>
          </a:p>
          <a:p>
            <a:pPr marL="68580" indent="0">
              <a:buNone/>
            </a:pPr>
            <a:r>
              <a:rPr lang="he-IL" dirty="0"/>
              <a:t>                                                 </a:t>
            </a:r>
          </a:p>
          <a:p>
            <a:pPr marL="68580" indent="0">
              <a:buNone/>
            </a:pPr>
            <a:r>
              <a:rPr lang="he-IL"/>
              <a:t>                                              </a:t>
            </a:r>
            <a:r>
              <a:rPr lang="he-IL" dirty="0"/>
              <a:t>בהצלחה</a:t>
            </a:r>
          </a:p>
          <a:p>
            <a:pPr marL="68580" indent="0">
              <a:buNone/>
            </a:pPr>
            <a:r>
              <a:rPr lang="he-IL" dirty="0"/>
              <a:t>                                מחכה לקרוא את החוויות שלכם</a:t>
            </a:r>
          </a:p>
          <a:p>
            <a:pPr marL="68580" indent="0">
              <a:buNone/>
            </a:pPr>
            <a:endParaRPr lang="he-IL" dirty="0"/>
          </a:p>
        </p:txBody>
      </p:sp>
    </p:spTree>
    <p:extLst>
      <p:ext uri="{BB962C8B-B14F-4D97-AF65-F5344CB8AC3E}">
        <p14:creationId xmlns:p14="http://schemas.microsoft.com/office/powerpoint/2010/main" val="34856904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אוסטין">
  <a:themeElements>
    <a:clrScheme name="אוסטין">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אוסטין">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אוסטין">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63</TotalTime>
  <Words>286</Words>
  <Application>Microsoft Office PowerPoint</Application>
  <PresentationFormat>‫הצגה על המסך (4:3)</PresentationFormat>
  <Paragraphs>36</Paragraphs>
  <Slides>6</Slides>
  <Notes>0</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6</vt:i4>
      </vt:variant>
    </vt:vector>
  </HeadingPairs>
  <TitlesOfParts>
    <vt:vector size="9" baseType="lpstr">
      <vt:lpstr>Century Gothic</vt:lpstr>
      <vt:lpstr>Wingdings 2</vt:lpstr>
      <vt:lpstr>אוסטין</vt:lpstr>
      <vt:lpstr>כתיבת חוויה</vt:lpstr>
      <vt:lpstr> </vt:lpstr>
      <vt:lpstr>מהי חוויה?</vt:lpstr>
      <vt:lpstr>חוויה מחופשת סוכות</vt:lpstr>
      <vt:lpstr>מחוון לכתיבת חוויה</vt:lpstr>
      <vt:lpstr>כתיבת חוויה אישית מסוכות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כתיבת חוויה</dc:title>
  <dc:creator>USER</dc:creator>
  <cp:lastModifiedBy>Edna Tawil</cp:lastModifiedBy>
  <cp:revision>14</cp:revision>
  <dcterms:created xsi:type="dcterms:W3CDTF">2015-09-28T08:28:11Z</dcterms:created>
  <dcterms:modified xsi:type="dcterms:W3CDTF">2021-09-29T07:42:40Z</dcterms:modified>
</cp:coreProperties>
</file>